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9" r:id="rId6"/>
    <p:sldId id="260" r:id="rId7"/>
    <p:sldId id="273" r:id="rId8"/>
    <p:sldId id="274" r:id="rId9"/>
    <p:sldId id="261" r:id="rId10"/>
    <p:sldId id="267" r:id="rId11"/>
    <p:sldId id="276" r:id="rId12"/>
    <p:sldId id="275" r:id="rId13"/>
    <p:sldId id="270" r:id="rId14"/>
    <p:sldId id="285" r:id="rId15"/>
    <p:sldId id="264" r:id="rId16"/>
    <p:sldId id="271" r:id="rId17"/>
    <p:sldId id="286" r:id="rId18"/>
    <p:sldId id="282" r:id="rId19"/>
    <p:sldId id="280" r:id="rId20"/>
    <p:sldId id="263" r:id="rId21"/>
    <p:sldId id="281" r:id="rId22"/>
    <p:sldId id="272" r:id="rId23"/>
    <p:sldId id="287" r:id="rId24"/>
    <p:sldId id="277" r:id="rId25"/>
    <p:sldId id="278" r:id="rId26"/>
    <p:sldId id="265" r:id="rId27"/>
    <p:sldId id="283" r:id="rId28"/>
    <p:sldId id="284" r:id="rId29"/>
    <p:sldId id="279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CC8309-DCF6-41D9-9450-C92BC1501EB2}">
          <p14:sldIdLst>
            <p14:sldId id="256"/>
            <p14:sldId id="257"/>
            <p14:sldId id="258"/>
            <p14:sldId id="259"/>
            <p14:sldId id="269"/>
            <p14:sldId id="260"/>
            <p14:sldId id="273"/>
            <p14:sldId id="274"/>
            <p14:sldId id="261"/>
            <p14:sldId id="267"/>
            <p14:sldId id="276"/>
            <p14:sldId id="275"/>
            <p14:sldId id="270"/>
            <p14:sldId id="285"/>
            <p14:sldId id="264"/>
            <p14:sldId id="271"/>
            <p14:sldId id="286"/>
            <p14:sldId id="282"/>
            <p14:sldId id="280"/>
            <p14:sldId id="263"/>
            <p14:sldId id="281"/>
            <p14:sldId id="272"/>
            <p14:sldId id="287"/>
            <p14:sldId id="277"/>
            <p14:sldId id="278"/>
            <p14:sldId id="265"/>
            <p14:sldId id="283"/>
            <p14:sldId id="284"/>
            <p14:sldId id="279"/>
            <p14:sldId id="28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3644" autoAdjust="0"/>
  </p:normalViewPr>
  <p:slideViewPr>
    <p:cSldViewPr snapToGrid="0">
      <p:cViewPr>
        <p:scale>
          <a:sx n="72" d="100"/>
          <a:sy n="72" d="100"/>
        </p:scale>
        <p:origin x="-2040" y="-80"/>
      </p:cViewPr>
      <p:guideLst>
        <p:guide orient="horz" pos="2160"/>
        <p:guide pos="3840"/>
      </p:guideLst>
    </p:cSldViewPr>
  </p:slideViewPr>
  <p:notesTextViewPr>
    <p:cViewPr>
      <p:scale>
        <a:sx n="355" d="100"/>
        <a:sy n="3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B906B0-3536-4882-8C18-6984B51F217D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349C8-356B-4EE1-8DA3-18864DA4F9F9}">
      <dgm:prSet phldrT="[Text]"/>
      <dgm:spPr/>
      <dgm:t>
        <a:bodyPr/>
        <a:lstStyle/>
        <a:p>
          <a:r>
            <a:rPr lang="en-GB" dirty="0" err="1" smtClean="0"/>
            <a:t>iOS</a:t>
          </a:r>
          <a:r>
            <a:rPr lang="en-GB" dirty="0" smtClean="0"/>
            <a:t> Libraries</a:t>
          </a:r>
          <a:endParaRPr lang="en-US" dirty="0"/>
        </a:p>
      </dgm:t>
    </dgm:pt>
    <dgm:pt modelId="{6D506854-D13E-41A8-8E31-D258DF78EE15}" type="parTrans" cxnId="{ADF589FD-BD4E-45E0-94F5-57E5EBFA4A42}">
      <dgm:prSet/>
      <dgm:spPr/>
      <dgm:t>
        <a:bodyPr/>
        <a:lstStyle/>
        <a:p>
          <a:endParaRPr lang="en-US"/>
        </a:p>
      </dgm:t>
    </dgm:pt>
    <dgm:pt modelId="{53818CD2-6BA9-4975-AE52-3410DAE34F0D}" type="sibTrans" cxnId="{ADF589FD-BD4E-45E0-94F5-57E5EBFA4A42}">
      <dgm:prSet/>
      <dgm:spPr/>
      <dgm:t>
        <a:bodyPr/>
        <a:lstStyle/>
        <a:p>
          <a:endParaRPr lang="en-US"/>
        </a:p>
      </dgm:t>
    </dgm:pt>
    <dgm:pt modelId="{02AD765D-3664-486C-8D5D-F01F8193085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err="1" smtClean="0"/>
            <a:t>Obj</a:t>
          </a:r>
          <a:r>
            <a:rPr lang="en-GB" dirty="0" smtClean="0"/>
            <a:t>-C Business Layer</a:t>
          </a:r>
          <a:endParaRPr lang="en-US" dirty="0"/>
        </a:p>
      </dgm:t>
    </dgm:pt>
    <dgm:pt modelId="{1123CBA6-DF6C-4F83-8255-5B0CD720089D}" type="parTrans" cxnId="{27D0E5A9-0B7D-4CF9-8C17-73FA88411205}">
      <dgm:prSet/>
      <dgm:spPr/>
      <dgm:t>
        <a:bodyPr/>
        <a:lstStyle/>
        <a:p>
          <a:endParaRPr lang="en-US"/>
        </a:p>
      </dgm:t>
    </dgm:pt>
    <dgm:pt modelId="{4AFB29BB-0513-44AE-B1EB-F4565399B0BF}" type="sibTrans" cxnId="{27D0E5A9-0B7D-4CF9-8C17-73FA88411205}">
      <dgm:prSet/>
      <dgm:spPr/>
      <dgm:t>
        <a:bodyPr/>
        <a:lstStyle/>
        <a:p>
          <a:endParaRPr lang="en-US"/>
        </a:p>
      </dgm:t>
    </dgm:pt>
    <dgm:pt modelId="{00DB000C-0672-49FC-8E29-F78169B73A3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err="1" smtClean="0"/>
            <a:t>iOS</a:t>
          </a:r>
          <a:r>
            <a:rPr lang="en-GB" dirty="0" smtClean="0"/>
            <a:t> Interface Builder</a:t>
          </a:r>
          <a:endParaRPr lang="en-US" dirty="0"/>
        </a:p>
      </dgm:t>
    </dgm:pt>
    <dgm:pt modelId="{2B5E09F8-E9E4-44CF-9F51-1347CCA78323}" type="parTrans" cxnId="{C36201D2-D197-4ABC-986D-4DDE84F0A5DB}">
      <dgm:prSet/>
      <dgm:spPr/>
      <dgm:t>
        <a:bodyPr/>
        <a:lstStyle/>
        <a:p>
          <a:endParaRPr lang="en-US"/>
        </a:p>
      </dgm:t>
    </dgm:pt>
    <dgm:pt modelId="{B20B561D-9CC1-4974-8D32-545C81E17B4E}" type="sibTrans" cxnId="{C36201D2-D197-4ABC-986D-4DDE84F0A5DB}">
      <dgm:prSet/>
      <dgm:spPr/>
      <dgm:t>
        <a:bodyPr/>
        <a:lstStyle/>
        <a:p>
          <a:endParaRPr lang="en-US"/>
        </a:p>
      </dgm:t>
    </dgm:pt>
    <dgm:pt modelId="{A896BFA4-458C-4FA7-9FBE-498616AFB593}">
      <dgm:prSet phldrT="[Text]"/>
      <dgm:spPr/>
      <dgm:t>
        <a:bodyPr/>
        <a:lstStyle/>
        <a:p>
          <a:r>
            <a:rPr lang="en-GB" dirty="0" smtClean="0"/>
            <a:t>Android</a:t>
          </a:r>
          <a:endParaRPr lang="en-US" dirty="0"/>
        </a:p>
      </dgm:t>
    </dgm:pt>
    <dgm:pt modelId="{A83133C7-C740-4818-9555-B3024E032524}" type="parTrans" cxnId="{9785261B-F1AF-4444-A471-F244418EC975}">
      <dgm:prSet/>
      <dgm:spPr/>
      <dgm:t>
        <a:bodyPr/>
        <a:lstStyle/>
        <a:p>
          <a:endParaRPr lang="en-US"/>
        </a:p>
      </dgm:t>
    </dgm:pt>
    <dgm:pt modelId="{FCCFC5CA-B6EE-44FF-AFBE-EFD7C34FC8CC}" type="sibTrans" cxnId="{9785261B-F1AF-4444-A471-F244418EC975}">
      <dgm:prSet/>
      <dgm:spPr/>
      <dgm:t>
        <a:bodyPr/>
        <a:lstStyle/>
        <a:p>
          <a:endParaRPr lang="en-US"/>
        </a:p>
      </dgm:t>
    </dgm:pt>
    <dgm:pt modelId="{FECE8FDF-81B3-4215-BA32-6346461045AC}">
      <dgm:prSet phldrT="[Text]"/>
      <dgm:spPr/>
      <dgm:t>
        <a:bodyPr/>
        <a:lstStyle/>
        <a:p>
          <a:r>
            <a:rPr lang="en-GB" dirty="0" smtClean="0"/>
            <a:t>Android Libraries</a:t>
          </a:r>
          <a:endParaRPr lang="en-US" dirty="0"/>
        </a:p>
      </dgm:t>
    </dgm:pt>
    <dgm:pt modelId="{43127489-F9DD-494B-9C84-76F0D11BBFD4}" type="parTrans" cxnId="{CBEA0BE0-9056-4213-BE81-FF008E94CA61}">
      <dgm:prSet/>
      <dgm:spPr/>
      <dgm:t>
        <a:bodyPr/>
        <a:lstStyle/>
        <a:p>
          <a:endParaRPr lang="en-US"/>
        </a:p>
      </dgm:t>
    </dgm:pt>
    <dgm:pt modelId="{9F64E65C-1225-46E1-B1D9-3939AB3C5271}" type="sibTrans" cxnId="{CBEA0BE0-9056-4213-BE81-FF008E94CA61}">
      <dgm:prSet/>
      <dgm:spPr/>
      <dgm:t>
        <a:bodyPr/>
        <a:lstStyle/>
        <a:p>
          <a:endParaRPr lang="en-US"/>
        </a:p>
      </dgm:t>
    </dgm:pt>
    <dgm:pt modelId="{A0E87851-8069-41B1-96BD-45713802A2A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Java Business Logic</a:t>
          </a:r>
          <a:endParaRPr lang="en-US" dirty="0"/>
        </a:p>
      </dgm:t>
    </dgm:pt>
    <dgm:pt modelId="{1D80C2F3-C783-4235-A30C-F2B600B5A773}" type="parTrans" cxnId="{E7C26E3F-A85C-4EC1-8F63-F4418DC773EE}">
      <dgm:prSet/>
      <dgm:spPr/>
      <dgm:t>
        <a:bodyPr/>
        <a:lstStyle/>
        <a:p>
          <a:endParaRPr lang="en-US"/>
        </a:p>
      </dgm:t>
    </dgm:pt>
    <dgm:pt modelId="{6947C337-A8DA-4EF5-8B7A-952B8A52DD46}" type="sibTrans" cxnId="{E7C26E3F-A85C-4EC1-8F63-F4418DC773EE}">
      <dgm:prSet/>
      <dgm:spPr/>
      <dgm:t>
        <a:bodyPr/>
        <a:lstStyle/>
        <a:p>
          <a:endParaRPr lang="en-US"/>
        </a:p>
      </dgm:t>
    </dgm:pt>
    <dgm:pt modelId="{400749FF-AF57-49EF-84B0-22A4D6000D87}">
      <dgm:prSet phldrT="[Text]"/>
      <dgm:spPr/>
      <dgm:t>
        <a:bodyPr/>
        <a:lstStyle/>
        <a:p>
          <a:r>
            <a:rPr lang="en-GB" dirty="0" err="1" smtClean="0"/>
            <a:t>iOS</a:t>
          </a:r>
          <a:endParaRPr lang="en-US" dirty="0"/>
        </a:p>
      </dgm:t>
    </dgm:pt>
    <dgm:pt modelId="{1450F441-BDF0-4287-BF20-94DC29F9EC26}" type="parTrans" cxnId="{08E8E3AD-E4E7-491F-BEE1-0392F0834627}">
      <dgm:prSet/>
      <dgm:spPr/>
      <dgm:t>
        <a:bodyPr/>
        <a:lstStyle/>
        <a:p>
          <a:endParaRPr lang="en-US"/>
        </a:p>
      </dgm:t>
    </dgm:pt>
    <dgm:pt modelId="{38D79730-AD78-4730-96FC-D108E9E5351C}" type="sibTrans" cxnId="{08E8E3AD-E4E7-491F-BEE1-0392F0834627}">
      <dgm:prSet/>
      <dgm:spPr/>
      <dgm:t>
        <a:bodyPr/>
        <a:lstStyle/>
        <a:p>
          <a:endParaRPr lang="en-US"/>
        </a:p>
      </dgm:t>
    </dgm:pt>
    <dgm:pt modelId="{64413C5A-1C6F-4AA0-9D2F-8AA0B1825853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Android XML</a:t>
          </a:r>
          <a:endParaRPr lang="en-US" dirty="0"/>
        </a:p>
      </dgm:t>
    </dgm:pt>
    <dgm:pt modelId="{D0EF5B4C-C16D-401D-81D6-93E14764CA43}" type="parTrans" cxnId="{5BDDB2B1-9B0F-4ADD-A191-541664507D51}">
      <dgm:prSet/>
      <dgm:spPr/>
      <dgm:t>
        <a:bodyPr/>
        <a:lstStyle/>
        <a:p>
          <a:endParaRPr lang="en-US"/>
        </a:p>
      </dgm:t>
    </dgm:pt>
    <dgm:pt modelId="{DA83BB26-640C-4EE4-8E1F-C032633D3DD8}" type="sibTrans" cxnId="{5BDDB2B1-9B0F-4ADD-A191-541664507D51}">
      <dgm:prSet/>
      <dgm:spPr/>
      <dgm:t>
        <a:bodyPr/>
        <a:lstStyle/>
        <a:p>
          <a:endParaRPr lang="en-US"/>
        </a:p>
      </dgm:t>
    </dgm:pt>
    <dgm:pt modelId="{8E783EF2-320A-49F0-849F-A73C08CCE4E7}">
      <dgm:prSet phldrT="[Text]"/>
      <dgm:spPr/>
      <dgm:t>
        <a:bodyPr/>
        <a:lstStyle/>
        <a:p>
          <a:r>
            <a:rPr lang="en-GB" dirty="0" smtClean="0"/>
            <a:t>Windows Phone</a:t>
          </a:r>
          <a:endParaRPr lang="en-US" dirty="0"/>
        </a:p>
      </dgm:t>
    </dgm:pt>
    <dgm:pt modelId="{7D1000AD-0226-4268-96BE-1D4B614119B7}" type="parTrans" cxnId="{F4570D45-9D04-45AA-85D8-97B0A4C51523}">
      <dgm:prSet/>
      <dgm:spPr/>
      <dgm:t>
        <a:bodyPr/>
        <a:lstStyle/>
        <a:p>
          <a:endParaRPr lang="en-US"/>
        </a:p>
      </dgm:t>
    </dgm:pt>
    <dgm:pt modelId="{19EF0F5F-2A63-431F-9482-4C76206355C9}" type="sibTrans" cxnId="{F4570D45-9D04-45AA-85D8-97B0A4C51523}">
      <dgm:prSet/>
      <dgm:spPr/>
      <dgm:t>
        <a:bodyPr/>
        <a:lstStyle/>
        <a:p>
          <a:endParaRPr lang="en-US"/>
        </a:p>
      </dgm:t>
    </dgm:pt>
    <dgm:pt modelId="{AC9A13C1-D46E-4B17-BAB2-458D9666FDEA}">
      <dgm:prSet phldrT="[Text]"/>
      <dgm:spPr/>
      <dgm:t>
        <a:bodyPr/>
        <a:lstStyle/>
        <a:p>
          <a:r>
            <a:rPr lang="en-GB" dirty="0" smtClean="0"/>
            <a:t>.NET</a:t>
          </a:r>
          <a:endParaRPr lang="en-US" dirty="0"/>
        </a:p>
      </dgm:t>
    </dgm:pt>
    <dgm:pt modelId="{5DC48C14-3F9E-4EF8-8B7E-C43B8C16502C}" type="parTrans" cxnId="{D84DCD40-7591-4115-80A4-30C0750736EC}">
      <dgm:prSet/>
      <dgm:spPr/>
      <dgm:t>
        <a:bodyPr/>
        <a:lstStyle/>
        <a:p>
          <a:endParaRPr lang="en-US"/>
        </a:p>
      </dgm:t>
    </dgm:pt>
    <dgm:pt modelId="{98073E71-243A-4EAC-99D1-D4A50F49DA38}" type="sibTrans" cxnId="{D84DCD40-7591-4115-80A4-30C0750736EC}">
      <dgm:prSet/>
      <dgm:spPr/>
      <dgm:t>
        <a:bodyPr/>
        <a:lstStyle/>
        <a:p>
          <a:endParaRPr lang="en-US"/>
        </a:p>
      </dgm:t>
    </dgm:pt>
    <dgm:pt modelId="{2465E987-BD7F-4BF9-9ACA-7F50F267E4C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C# Business Logic</a:t>
          </a:r>
          <a:endParaRPr lang="en-US" dirty="0"/>
        </a:p>
      </dgm:t>
    </dgm:pt>
    <dgm:pt modelId="{2A0E6F88-7A2C-4578-8358-440290AEEB3D}" type="parTrans" cxnId="{79794C75-775D-4185-8551-BF4EB6818AD6}">
      <dgm:prSet/>
      <dgm:spPr/>
      <dgm:t>
        <a:bodyPr/>
        <a:lstStyle/>
        <a:p>
          <a:endParaRPr lang="en-US"/>
        </a:p>
      </dgm:t>
    </dgm:pt>
    <dgm:pt modelId="{64BDB7AC-0E15-4E0F-8570-920510C768AE}" type="sibTrans" cxnId="{79794C75-775D-4185-8551-BF4EB6818AD6}">
      <dgm:prSet/>
      <dgm:spPr/>
      <dgm:t>
        <a:bodyPr/>
        <a:lstStyle/>
        <a:p>
          <a:endParaRPr lang="en-US"/>
        </a:p>
      </dgm:t>
    </dgm:pt>
    <dgm:pt modelId="{E32E1655-8558-4E5F-92E9-9B3D5F9E7BB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XAML</a:t>
          </a:r>
          <a:endParaRPr lang="en-US" dirty="0"/>
        </a:p>
      </dgm:t>
    </dgm:pt>
    <dgm:pt modelId="{B7358A89-5089-4370-B46A-DED5AD7D651E}" type="parTrans" cxnId="{A892C066-3A08-4B04-A2AD-7F8039B6BFF9}">
      <dgm:prSet/>
      <dgm:spPr/>
      <dgm:t>
        <a:bodyPr/>
        <a:lstStyle/>
        <a:p>
          <a:endParaRPr lang="en-US"/>
        </a:p>
      </dgm:t>
    </dgm:pt>
    <dgm:pt modelId="{26A96F0B-E3BA-4C28-84A6-D01C34B9F253}" type="sibTrans" cxnId="{A892C066-3A08-4B04-A2AD-7F8039B6BFF9}">
      <dgm:prSet/>
      <dgm:spPr/>
      <dgm:t>
        <a:bodyPr/>
        <a:lstStyle/>
        <a:p>
          <a:endParaRPr lang="en-US"/>
        </a:p>
      </dgm:t>
    </dgm:pt>
    <dgm:pt modelId="{8D243B10-91BB-4147-A542-828FA4FF5BC5}" type="pres">
      <dgm:prSet presAssocID="{AEB906B0-3536-4882-8C18-6984B51F217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B2B05A2-3235-42A7-AF9D-7098F98B4235}" type="pres">
      <dgm:prSet presAssocID="{400749FF-AF57-49EF-84B0-22A4D6000D87}" presName="vertOne" presStyleCnt="0"/>
      <dgm:spPr/>
    </dgm:pt>
    <dgm:pt modelId="{2449D6F2-165E-4C74-844B-52D88CBBC13B}" type="pres">
      <dgm:prSet presAssocID="{400749FF-AF57-49EF-84B0-22A4D6000D87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18A10E-13C5-4CA4-A50F-ADBC150ECEF9}" type="pres">
      <dgm:prSet presAssocID="{400749FF-AF57-49EF-84B0-22A4D6000D87}" presName="parTransOne" presStyleCnt="0"/>
      <dgm:spPr/>
    </dgm:pt>
    <dgm:pt modelId="{4741A1D3-75A0-426A-8C7F-946FDC0A5495}" type="pres">
      <dgm:prSet presAssocID="{400749FF-AF57-49EF-84B0-22A4D6000D87}" presName="horzOne" presStyleCnt="0"/>
      <dgm:spPr/>
    </dgm:pt>
    <dgm:pt modelId="{F9BB3647-82E5-4461-9033-6D1E8D77C190}" type="pres">
      <dgm:prSet presAssocID="{F7C349C8-356B-4EE1-8DA3-18864DA4F9F9}" presName="vertTwo" presStyleCnt="0"/>
      <dgm:spPr/>
    </dgm:pt>
    <dgm:pt modelId="{AFCEA538-C304-4432-B32D-76D2C6FDABB5}" type="pres">
      <dgm:prSet presAssocID="{F7C349C8-356B-4EE1-8DA3-18864DA4F9F9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8ED5D0-AA4A-41EF-A521-00E83D429B53}" type="pres">
      <dgm:prSet presAssocID="{F7C349C8-356B-4EE1-8DA3-18864DA4F9F9}" presName="parTransTwo" presStyleCnt="0"/>
      <dgm:spPr/>
    </dgm:pt>
    <dgm:pt modelId="{FDBB345A-AD80-4A7A-B0D3-DCFAA0BD4C40}" type="pres">
      <dgm:prSet presAssocID="{F7C349C8-356B-4EE1-8DA3-18864DA4F9F9}" presName="horzTwo" presStyleCnt="0"/>
      <dgm:spPr/>
    </dgm:pt>
    <dgm:pt modelId="{AAF7D1DF-9600-4292-B950-F72D855CC672}" type="pres">
      <dgm:prSet presAssocID="{02AD765D-3664-486C-8D5D-F01F8193085C}" presName="vertThree" presStyleCnt="0"/>
      <dgm:spPr/>
    </dgm:pt>
    <dgm:pt modelId="{032807A4-4555-4179-856E-7D5B9AE0AF81}" type="pres">
      <dgm:prSet presAssocID="{02AD765D-3664-486C-8D5D-F01F8193085C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A220A2-FA44-40C0-A568-81C66C76B04A}" type="pres">
      <dgm:prSet presAssocID="{02AD765D-3664-486C-8D5D-F01F8193085C}" presName="parTransThree" presStyleCnt="0"/>
      <dgm:spPr/>
    </dgm:pt>
    <dgm:pt modelId="{17BC5333-578F-4273-B7DE-4411D910577A}" type="pres">
      <dgm:prSet presAssocID="{02AD765D-3664-486C-8D5D-F01F8193085C}" presName="horzThree" presStyleCnt="0"/>
      <dgm:spPr/>
    </dgm:pt>
    <dgm:pt modelId="{48FC63B6-C41E-4F1E-986C-6F66733493E7}" type="pres">
      <dgm:prSet presAssocID="{00DB000C-0672-49FC-8E29-F78169B73A3C}" presName="vertFour" presStyleCnt="0">
        <dgm:presLayoutVars>
          <dgm:chPref val="3"/>
        </dgm:presLayoutVars>
      </dgm:prSet>
      <dgm:spPr/>
    </dgm:pt>
    <dgm:pt modelId="{7C599400-B8F8-48D3-947E-E609985A454A}" type="pres">
      <dgm:prSet presAssocID="{00DB000C-0672-49FC-8E29-F78169B73A3C}" presName="txFour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23041B-C981-437D-98AB-88665DF446A3}" type="pres">
      <dgm:prSet presAssocID="{00DB000C-0672-49FC-8E29-F78169B73A3C}" presName="horzFour" presStyleCnt="0"/>
      <dgm:spPr/>
    </dgm:pt>
    <dgm:pt modelId="{AB55AFA2-6F00-42EC-9B8A-796D58B8E999}" type="pres">
      <dgm:prSet presAssocID="{38D79730-AD78-4730-96FC-D108E9E5351C}" presName="sibSpaceOne" presStyleCnt="0"/>
      <dgm:spPr/>
    </dgm:pt>
    <dgm:pt modelId="{9AADD8BD-6DBF-48FC-8C64-0E60445571CD}" type="pres">
      <dgm:prSet presAssocID="{A896BFA4-458C-4FA7-9FBE-498616AFB593}" presName="vertOne" presStyleCnt="0"/>
      <dgm:spPr/>
    </dgm:pt>
    <dgm:pt modelId="{D5EC3FCB-DFC3-4080-BE25-FA256BF8A166}" type="pres">
      <dgm:prSet presAssocID="{A896BFA4-458C-4FA7-9FBE-498616AFB593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B22154-9963-46AB-8A05-9BED8E4349CB}" type="pres">
      <dgm:prSet presAssocID="{A896BFA4-458C-4FA7-9FBE-498616AFB593}" presName="parTransOne" presStyleCnt="0"/>
      <dgm:spPr/>
    </dgm:pt>
    <dgm:pt modelId="{1ECA4E65-8821-40B1-9A5B-875C99F25BD6}" type="pres">
      <dgm:prSet presAssocID="{A896BFA4-458C-4FA7-9FBE-498616AFB593}" presName="horzOne" presStyleCnt="0"/>
      <dgm:spPr/>
    </dgm:pt>
    <dgm:pt modelId="{3AE87C5F-ADCE-4DB4-94D6-E8C4D6FC01B4}" type="pres">
      <dgm:prSet presAssocID="{FECE8FDF-81B3-4215-BA32-6346461045AC}" presName="vertTwo" presStyleCnt="0"/>
      <dgm:spPr/>
    </dgm:pt>
    <dgm:pt modelId="{9256C177-D23D-474F-AAEF-FFE5694B4BF2}" type="pres">
      <dgm:prSet presAssocID="{FECE8FDF-81B3-4215-BA32-6346461045AC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683648-1DEF-4E93-9F23-A917C666A643}" type="pres">
      <dgm:prSet presAssocID="{FECE8FDF-81B3-4215-BA32-6346461045AC}" presName="parTransTwo" presStyleCnt="0"/>
      <dgm:spPr/>
    </dgm:pt>
    <dgm:pt modelId="{A9DA36BC-EA40-4803-912F-28EEAE35820F}" type="pres">
      <dgm:prSet presAssocID="{FECE8FDF-81B3-4215-BA32-6346461045AC}" presName="horzTwo" presStyleCnt="0"/>
      <dgm:spPr/>
    </dgm:pt>
    <dgm:pt modelId="{4D4AF5BE-36CF-4F1E-9F7D-B90161526F0C}" type="pres">
      <dgm:prSet presAssocID="{A0E87851-8069-41B1-96BD-45713802A2AC}" presName="vertThree" presStyleCnt="0"/>
      <dgm:spPr/>
    </dgm:pt>
    <dgm:pt modelId="{00182A96-A660-4D2D-8A68-BC3C45E3A961}" type="pres">
      <dgm:prSet presAssocID="{A0E87851-8069-41B1-96BD-45713802A2AC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B3FB86-982B-466B-A66F-4D685C20BBCD}" type="pres">
      <dgm:prSet presAssocID="{A0E87851-8069-41B1-96BD-45713802A2AC}" presName="parTransThree" presStyleCnt="0"/>
      <dgm:spPr/>
    </dgm:pt>
    <dgm:pt modelId="{E164F907-96B3-400A-B011-3D72411A0A39}" type="pres">
      <dgm:prSet presAssocID="{A0E87851-8069-41B1-96BD-45713802A2AC}" presName="horzThree" presStyleCnt="0"/>
      <dgm:spPr/>
    </dgm:pt>
    <dgm:pt modelId="{620515E1-5B5C-44D8-B8AA-181CF12A6FAB}" type="pres">
      <dgm:prSet presAssocID="{64413C5A-1C6F-4AA0-9D2F-8AA0B1825853}" presName="vertFour" presStyleCnt="0">
        <dgm:presLayoutVars>
          <dgm:chPref val="3"/>
        </dgm:presLayoutVars>
      </dgm:prSet>
      <dgm:spPr/>
    </dgm:pt>
    <dgm:pt modelId="{7DBFE824-93B4-4AD9-AACE-E5C146D3FBD2}" type="pres">
      <dgm:prSet presAssocID="{64413C5A-1C6F-4AA0-9D2F-8AA0B1825853}" presName="txFour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DABD35-99F5-463F-9EE4-66B9806ECAD5}" type="pres">
      <dgm:prSet presAssocID="{64413C5A-1C6F-4AA0-9D2F-8AA0B1825853}" presName="horzFour" presStyleCnt="0"/>
      <dgm:spPr/>
    </dgm:pt>
    <dgm:pt modelId="{52EA37E8-B37A-4953-A5D5-975E7F41F1F8}" type="pres">
      <dgm:prSet presAssocID="{FCCFC5CA-B6EE-44FF-AFBE-EFD7C34FC8CC}" presName="sibSpaceOne" presStyleCnt="0"/>
      <dgm:spPr/>
    </dgm:pt>
    <dgm:pt modelId="{8FC7A391-E17E-4FD3-9862-082F8A65CF8F}" type="pres">
      <dgm:prSet presAssocID="{8E783EF2-320A-49F0-849F-A73C08CCE4E7}" presName="vertOne" presStyleCnt="0"/>
      <dgm:spPr/>
    </dgm:pt>
    <dgm:pt modelId="{248DC334-D3C8-4A61-969B-71B6ABE81D0E}" type="pres">
      <dgm:prSet presAssocID="{8E783EF2-320A-49F0-849F-A73C08CCE4E7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883E7A-0DD3-46FE-92B1-C5C04E496DC0}" type="pres">
      <dgm:prSet presAssocID="{8E783EF2-320A-49F0-849F-A73C08CCE4E7}" presName="parTransOne" presStyleCnt="0"/>
      <dgm:spPr/>
    </dgm:pt>
    <dgm:pt modelId="{16E52BE4-8A9D-455E-A664-1B191556B63B}" type="pres">
      <dgm:prSet presAssocID="{8E783EF2-320A-49F0-849F-A73C08CCE4E7}" presName="horzOne" presStyleCnt="0"/>
      <dgm:spPr/>
    </dgm:pt>
    <dgm:pt modelId="{C6F7DF56-7853-4B20-B3BE-1DE16D5E9452}" type="pres">
      <dgm:prSet presAssocID="{AC9A13C1-D46E-4B17-BAB2-458D9666FDEA}" presName="vertTwo" presStyleCnt="0"/>
      <dgm:spPr/>
    </dgm:pt>
    <dgm:pt modelId="{D06DDB67-5C66-4C58-8484-5C4BD923992B}" type="pres">
      <dgm:prSet presAssocID="{AC9A13C1-D46E-4B17-BAB2-458D9666FDEA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1B29F3-EB70-42EE-B613-CE263171EF10}" type="pres">
      <dgm:prSet presAssocID="{AC9A13C1-D46E-4B17-BAB2-458D9666FDEA}" presName="parTransTwo" presStyleCnt="0"/>
      <dgm:spPr/>
    </dgm:pt>
    <dgm:pt modelId="{5728E739-68F3-4598-AAD8-5142B5DAD251}" type="pres">
      <dgm:prSet presAssocID="{AC9A13C1-D46E-4B17-BAB2-458D9666FDEA}" presName="horzTwo" presStyleCnt="0"/>
      <dgm:spPr/>
    </dgm:pt>
    <dgm:pt modelId="{4BEE7016-9D08-44FF-9B18-4D9FF5721676}" type="pres">
      <dgm:prSet presAssocID="{2465E987-BD7F-4BF9-9ACA-7F50F267E4CC}" presName="vertThree" presStyleCnt="0"/>
      <dgm:spPr/>
    </dgm:pt>
    <dgm:pt modelId="{F177C354-74E3-40ED-9EF6-ECD63015E7C3}" type="pres">
      <dgm:prSet presAssocID="{2465E987-BD7F-4BF9-9ACA-7F50F267E4CC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C7E115-A8B4-47FB-A21D-CA3FA281B6FB}" type="pres">
      <dgm:prSet presAssocID="{2465E987-BD7F-4BF9-9ACA-7F50F267E4CC}" presName="parTransThree" presStyleCnt="0"/>
      <dgm:spPr/>
    </dgm:pt>
    <dgm:pt modelId="{2E856192-7F09-4532-9716-C55BF8D79E4E}" type="pres">
      <dgm:prSet presAssocID="{2465E987-BD7F-4BF9-9ACA-7F50F267E4CC}" presName="horzThree" presStyleCnt="0"/>
      <dgm:spPr/>
    </dgm:pt>
    <dgm:pt modelId="{94EEB664-9041-48A3-B1EE-CA19D6A0F9E3}" type="pres">
      <dgm:prSet presAssocID="{E32E1655-8558-4E5F-92E9-9B3D5F9E7BB5}" presName="vertFour" presStyleCnt="0">
        <dgm:presLayoutVars>
          <dgm:chPref val="3"/>
        </dgm:presLayoutVars>
      </dgm:prSet>
      <dgm:spPr/>
    </dgm:pt>
    <dgm:pt modelId="{B08DCAC6-56C4-4186-856E-609534C19029}" type="pres">
      <dgm:prSet presAssocID="{E32E1655-8558-4E5F-92E9-9B3D5F9E7BB5}" presName="txFour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441A0E-F363-4669-9939-1930463E1090}" type="pres">
      <dgm:prSet presAssocID="{E32E1655-8558-4E5F-92E9-9B3D5F9E7BB5}" presName="horzFour" presStyleCnt="0"/>
      <dgm:spPr/>
    </dgm:pt>
  </dgm:ptLst>
  <dgm:cxnLst>
    <dgm:cxn modelId="{61EC37C6-6A96-4142-8C04-E67D62DA81EA}" type="presOf" srcId="{400749FF-AF57-49EF-84B0-22A4D6000D87}" destId="{2449D6F2-165E-4C74-844B-52D88CBBC13B}" srcOrd="0" destOrd="0" presId="urn:microsoft.com/office/officeart/2005/8/layout/architecture"/>
    <dgm:cxn modelId="{E7287BF8-B6D5-42D0-A19E-69597C9010A2}" type="presOf" srcId="{2465E987-BD7F-4BF9-9ACA-7F50F267E4CC}" destId="{F177C354-74E3-40ED-9EF6-ECD63015E7C3}" srcOrd="0" destOrd="0" presId="urn:microsoft.com/office/officeart/2005/8/layout/architecture"/>
    <dgm:cxn modelId="{6F9664EF-44A4-47CD-AD56-182DDC9AD651}" type="presOf" srcId="{64413C5A-1C6F-4AA0-9D2F-8AA0B1825853}" destId="{7DBFE824-93B4-4AD9-AACE-E5C146D3FBD2}" srcOrd="0" destOrd="0" presId="urn:microsoft.com/office/officeart/2005/8/layout/architecture"/>
    <dgm:cxn modelId="{E7C26E3F-A85C-4EC1-8F63-F4418DC773EE}" srcId="{FECE8FDF-81B3-4215-BA32-6346461045AC}" destId="{A0E87851-8069-41B1-96BD-45713802A2AC}" srcOrd="0" destOrd="0" parTransId="{1D80C2F3-C783-4235-A30C-F2B600B5A773}" sibTransId="{6947C337-A8DA-4EF5-8B7A-952B8A52DD46}"/>
    <dgm:cxn modelId="{18A59E69-7329-48D2-882D-413CB90FAA3B}" type="presOf" srcId="{F7C349C8-356B-4EE1-8DA3-18864DA4F9F9}" destId="{AFCEA538-C304-4432-B32D-76D2C6FDABB5}" srcOrd="0" destOrd="0" presId="urn:microsoft.com/office/officeart/2005/8/layout/architecture"/>
    <dgm:cxn modelId="{C36201D2-D197-4ABC-986D-4DDE84F0A5DB}" srcId="{02AD765D-3664-486C-8D5D-F01F8193085C}" destId="{00DB000C-0672-49FC-8E29-F78169B73A3C}" srcOrd="0" destOrd="0" parTransId="{2B5E09F8-E9E4-44CF-9F51-1347CCA78323}" sibTransId="{B20B561D-9CC1-4974-8D32-545C81E17B4E}"/>
    <dgm:cxn modelId="{D84DCD40-7591-4115-80A4-30C0750736EC}" srcId="{8E783EF2-320A-49F0-849F-A73C08CCE4E7}" destId="{AC9A13C1-D46E-4B17-BAB2-458D9666FDEA}" srcOrd="0" destOrd="0" parTransId="{5DC48C14-3F9E-4EF8-8B7E-C43B8C16502C}" sibTransId="{98073E71-243A-4EAC-99D1-D4A50F49DA38}"/>
    <dgm:cxn modelId="{ADF589FD-BD4E-45E0-94F5-57E5EBFA4A42}" srcId="{400749FF-AF57-49EF-84B0-22A4D6000D87}" destId="{F7C349C8-356B-4EE1-8DA3-18864DA4F9F9}" srcOrd="0" destOrd="0" parTransId="{6D506854-D13E-41A8-8E31-D258DF78EE15}" sibTransId="{53818CD2-6BA9-4975-AE52-3410DAE34F0D}"/>
    <dgm:cxn modelId="{5BDDB2B1-9B0F-4ADD-A191-541664507D51}" srcId="{A0E87851-8069-41B1-96BD-45713802A2AC}" destId="{64413C5A-1C6F-4AA0-9D2F-8AA0B1825853}" srcOrd="0" destOrd="0" parTransId="{D0EF5B4C-C16D-401D-81D6-93E14764CA43}" sibTransId="{DA83BB26-640C-4EE4-8E1F-C032633D3DD8}"/>
    <dgm:cxn modelId="{A892C066-3A08-4B04-A2AD-7F8039B6BFF9}" srcId="{2465E987-BD7F-4BF9-9ACA-7F50F267E4CC}" destId="{E32E1655-8558-4E5F-92E9-9B3D5F9E7BB5}" srcOrd="0" destOrd="0" parTransId="{B7358A89-5089-4370-B46A-DED5AD7D651E}" sibTransId="{26A96F0B-E3BA-4C28-84A6-D01C34B9F253}"/>
    <dgm:cxn modelId="{F4570D45-9D04-45AA-85D8-97B0A4C51523}" srcId="{AEB906B0-3536-4882-8C18-6984B51F217D}" destId="{8E783EF2-320A-49F0-849F-A73C08CCE4E7}" srcOrd="2" destOrd="0" parTransId="{7D1000AD-0226-4268-96BE-1D4B614119B7}" sibTransId="{19EF0F5F-2A63-431F-9482-4C76206355C9}"/>
    <dgm:cxn modelId="{1C998090-61B3-4EDB-98E1-E307FC3F7F40}" type="presOf" srcId="{A896BFA4-458C-4FA7-9FBE-498616AFB593}" destId="{D5EC3FCB-DFC3-4080-BE25-FA256BF8A166}" srcOrd="0" destOrd="0" presId="urn:microsoft.com/office/officeart/2005/8/layout/architecture"/>
    <dgm:cxn modelId="{79794C75-775D-4185-8551-BF4EB6818AD6}" srcId="{AC9A13C1-D46E-4B17-BAB2-458D9666FDEA}" destId="{2465E987-BD7F-4BF9-9ACA-7F50F267E4CC}" srcOrd="0" destOrd="0" parTransId="{2A0E6F88-7A2C-4578-8358-440290AEEB3D}" sibTransId="{64BDB7AC-0E15-4E0F-8570-920510C768AE}"/>
    <dgm:cxn modelId="{64650595-AB2F-4C57-98BC-ED17F3696E52}" type="presOf" srcId="{E32E1655-8558-4E5F-92E9-9B3D5F9E7BB5}" destId="{B08DCAC6-56C4-4186-856E-609534C19029}" srcOrd="0" destOrd="0" presId="urn:microsoft.com/office/officeart/2005/8/layout/architecture"/>
    <dgm:cxn modelId="{27D0E5A9-0B7D-4CF9-8C17-73FA88411205}" srcId="{F7C349C8-356B-4EE1-8DA3-18864DA4F9F9}" destId="{02AD765D-3664-486C-8D5D-F01F8193085C}" srcOrd="0" destOrd="0" parTransId="{1123CBA6-DF6C-4F83-8255-5B0CD720089D}" sibTransId="{4AFB29BB-0513-44AE-B1EB-F4565399B0BF}"/>
    <dgm:cxn modelId="{CBEA0BE0-9056-4213-BE81-FF008E94CA61}" srcId="{A896BFA4-458C-4FA7-9FBE-498616AFB593}" destId="{FECE8FDF-81B3-4215-BA32-6346461045AC}" srcOrd="0" destOrd="0" parTransId="{43127489-F9DD-494B-9C84-76F0D11BBFD4}" sibTransId="{9F64E65C-1225-46E1-B1D9-3939AB3C5271}"/>
    <dgm:cxn modelId="{F540E19B-0AE3-4D79-9495-F9602E65B5D5}" type="presOf" srcId="{AC9A13C1-D46E-4B17-BAB2-458D9666FDEA}" destId="{D06DDB67-5C66-4C58-8484-5C4BD923992B}" srcOrd="0" destOrd="0" presId="urn:microsoft.com/office/officeart/2005/8/layout/architecture"/>
    <dgm:cxn modelId="{4255A8EE-9CC6-4B14-8174-D3A1BFFE897D}" type="presOf" srcId="{00DB000C-0672-49FC-8E29-F78169B73A3C}" destId="{7C599400-B8F8-48D3-947E-E609985A454A}" srcOrd="0" destOrd="0" presId="urn:microsoft.com/office/officeart/2005/8/layout/architecture"/>
    <dgm:cxn modelId="{DC1498C7-D167-4248-B7A8-8FF6C57EFFEA}" type="presOf" srcId="{8E783EF2-320A-49F0-849F-A73C08CCE4E7}" destId="{248DC334-D3C8-4A61-969B-71B6ABE81D0E}" srcOrd="0" destOrd="0" presId="urn:microsoft.com/office/officeart/2005/8/layout/architecture"/>
    <dgm:cxn modelId="{D867189A-DE84-4EA4-A304-73C9CC583B1C}" type="presOf" srcId="{AEB906B0-3536-4882-8C18-6984B51F217D}" destId="{8D243B10-91BB-4147-A542-828FA4FF5BC5}" srcOrd="0" destOrd="0" presId="urn:microsoft.com/office/officeart/2005/8/layout/architecture"/>
    <dgm:cxn modelId="{3A7606EB-727D-4DDD-B4E6-D9701DB1F6F4}" type="presOf" srcId="{FECE8FDF-81B3-4215-BA32-6346461045AC}" destId="{9256C177-D23D-474F-AAEF-FFE5694B4BF2}" srcOrd="0" destOrd="0" presId="urn:microsoft.com/office/officeart/2005/8/layout/architecture"/>
    <dgm:cxn modelId="{08E8E3AD-E4E7-491F-BEE1-0392F0834627}" srcId="{AEB906B0-3536-4882-8C18-6984B51F217D}" destId="{400749FF-AF57-49EF-84B0-22A4D6000D87}" srcOrd="0" destOrd="0" parTransId="{1450F441-BDF0-4287-BF20-94DC29F9EC26}" sibTransId="{38D79730-AD78-4730-96FC-D108E9E5351C}"/>
    <dgm:cxn modelId="{A5E44719-63DF-4B44-A1DA-C162B86850AE}" type="presOf" srcId="{02AD765D-3664-486C-8D5D-F01F8193085C}" destId="{032807A4-4555-4179-856E-7D5B9AE0AF81}" srcOrd="0" destOrd="0" presId="urn:microsoft.com/office/officeart/2005/8/layout/architecture"/>
    <dgm:cxn modelId="{26CF30B9-A0DC-4743-8365-418F265377B5}" type="presOf" srcId="{A0E87851-8069-41B1-96BD-45713802A2AC}" destId="{00182A96-A660-4D2D-8A68-BC3C45E3A961}" srcOrd="0" destOrd="0" presId="urn:microsoft.com/office/officeart/2005/8/layout/architecture"/>
    <dgm:cxn modelId="{9785261B-F1AF-4444-A471-F244418EC975}" srcId="{AEB906B0-3536-4882-8C18-6984B51F217D}" destId="{A896BFA4-458C-4FA7-9FBE-498616AFB593}" srcOrd="1" destOrd="0" parTransId="{A83133C7-C740-4818-9555-B3024E032524}" sibTransId="{FCCFC5CA-B6EE-44FF-AFBE-EFD7C34FC8CC}"/>
    <dgm:cxn modelId="{71B37368-475F-4E5F-9C8A-9EAFEF83F1ED}" type="presParOf" srcId="{8D243B10-91BB-4147-A542-828FA4FF5BC5}" destId="{5B2B05A2-3235-42A7-AF9D-7098F98B4235}" srcOrd="0" destOrd="0" presId="urn:microsoft.com/office/officeart/2005/8/layout/architecture"/>
    <dgm:cxn modelId="{3F3ED0F7-F89B-4F55-9518-A087F3B88AE7}" type="presParOf" srcId="{5B2B05A2-3235-42A7-AF9D-7098F98B4235}" destId="{2449D6F2-165E-4C74-844B-52D88CBBC13B}" srcOrd="0" destOrd="0" presId="urn:microsoft.com/office/officeart/2005/8/layout/architecture"/>
    <dgm:cxn modelId="{7161B286-A53A-4867-94B9-9CE10D47391E}" type="presParOf" srcId="{5B2B05A2-3235-42A7-AF9D-7098F98B4235}" destId="{3118A10E-13C5-4CA4-A50F-ADBC150ECEF9}" srcOrd="1" destOrd="0" presId="urn:microsoft.com/office/officeart/2005/8/layout/architecture"/>
    <dgm:cxn modelId="{5963E1C4-91CC-4D18-8B0C-E7807A670EEB}" type="presParOf" srcId="{5B2B05A2-3235-42A7-AF9D-7098F98B4235}" destId="{4741A1D3-75A0-426A-8C7F-946FDC0A5495}" srcOrd="2" destOrd="0" presId="urn:microsoft.com/office/officeart/2005/8/layout/architecture"/>
    <dgm:cxn modelId="{19464D46-4A86-4242-9C78-704ADBB0F439}" type="presParOf" srcId="{4741A1D3-75A0-426A-8C7F-946FDC0A5495}" destId="{F9BB3647-82E5-4461-9033-6D1E8D77C190}" srcOrd="0" destOrd="0" presId="urn:microsoft.com/office/officeart/2005/8/layout/architecture"/>
    <dgm:cxn modelId="{3F5E81A2-E689-4954-8774-BB95CE661E0E}" type="presParOf" srcId="{F9BB3647-82E5-4461-9033-6D1E8D77C190}" destId="{AFCEA538-C304-4432-B32D-76D2C6FDABB5}" srcOrd="0" destOrd="0" presId="urn:microsoft.com/office/officeart/2005/8/layout/architecture"/>
    <dgm:cxn modelId="{E272FDB3-9831-48ED-847C-107DD92F6679}" type="presParOf" srcId="{F9BB3647-82E5-4461-9033-6D1E8D77C190}" destId="{FB8ED5D0-AA4A-41EF-A521-00E83D429B53}" srcOrd="1" destOrd="0" presId="urn:microsoft.com/office/officeart/2005/8/layout/architecture"/>
    <dgm:cxn modelId="{064D1022-6DA5-4362-A173-202C1792562B}" type="presParOf" srcId="{F9BB3647-82E5-4461-9033-6D1E8D77C190}" destId="{FDBB345A-AD80-4A7A-B0D3-DCFAA0BD4C40}" srcOrd="2" destOrd="0" presId="urn:microsoft.com/office/officeart/2005/8/layout/architecture"/>
    <dgm:cxn modelId="{189243DD-11C4-4FA0-A4B1-343FDE394607}" type="presParOf" srcId="{FDBB345A-AD80-4A7A-B0D3-DCFAA0BD4C40}" destId="{AAF7D1DF-9600-4292-B950-F72D855CC672}" srcOrd="0" destOrd="0" presId="urn:microsoft.com/office/officeart/2005/8/layout/architecture"/>
    <dgm:cxn modelId="{FAE0B5F0-6759-4E57-AABA-FDDA5EB248C0}" type="presParOf" srcId="{AAF7D1DF-9600-4292-B950-F72D855CC672}" destId="{032807A4-4555-4179-856E-7D5B9AE0AF81}" srcOrd="0" destOrd="0" presId="urn:microsoft.com/office/officeart/2005/8/layout/architecture"/>
    <dgm:cxn modelId="{31B88807-F5B9-40AE-BE94-E8AF9958C400}" type="presParOf" srcId="{AAF7D1DF-9600-4292-B950-F72D855CC672}" destId="{63A220A2-FA44-40C0-A568-81C66C76B04A}" srcOrd="1" destOrd="0" presId="urn:microsoft.com/office/officeart/2005/8/layout/architecture"/>
    <dgm:cxn modelId="{7367CDDB-C722-43D6-A6B2-DC5404E0D86C}" type="presParOf" srcId="{AAF7D1DF-9600-4292-B950-F72D855CC672}" destId="{17BC5333-578F-4273-B7DE-4411D910577A}" srcOrd="2" destOrd="0" presId="urn:microsoft.com/office/officeart/2005/8/layout/architecture"/>
    <dgm:cxn modelId="{98170E2B-A733-4C14-A271-9F9AB232F8D7}" type="presParOf" srcId="{17BC5333-578F-4273-B7DE-4411D910577A}" destId="{48FC63B6-C41E-4F1E-986C-6F66733493E7}" srcOrd="0" destOrd="0" presId="urn:microsoft.com/office/officeart/2005/8/layout/architecture"/>
    <dgm:cxn modelId="{010EA865-54D6-4039-AED0-13BC0A4A4265}" type="presParOf" srcId="{48FC63B6-C41E-4F1E-986C-6F66733493E7}" destId="{7C599400-B8F8-48D3-947E-E609985A454A}" srcOrd="0" destOrd="0" presId="urn:microsoft.com/office/officeart/2005/8/layout/architecture"/>
    <dgm:cxn modelId="{230B1DA9-DF68-42F3-94AB-BF783FB88147}" type="presParOf" srcId="{48FC63B6-C41E-4F1E-986C-6F66733493E7}" destId="{F623041B-C981-437D-98AB-88665DF446A3}" srcOrd="1" destOrd="0" presId="urn:microsoft.com/office/officeart/2005/8/layout/architecture"/>
    <dgm:cxn modelId="{67A39646-4BC6-431C-8FE4-0623DD3E7134}" type="presParOf" srcId="{8D243B10-91BB-4147-A542-828FA4FF5BC5}" destId="{AB55AFA2-6F00-42EC-9B8A-796D58B8E999}" srcOrd="1" destOrd="0" presId="urn:microsoft.com/office/officeart/2005/8/layout/architecture"/>
    <dgm:cxn modelId="{A15C9679-21BA-4F45-95F6-6EB09A1A398E}" type="presParOf" srcId="{8D243B10-91BB-4147-A542-828FA4FF5BC5}" destId="{9AADD8BD-6DBF-48FC-8C64-0E60445571CD}" srcOrd="2" destOrd="0" presId="urn:microsoft.com/office/officeart/2005/8/layout/architecture"/>
    <dgm:cxn modelId="{81820B12-47CD-40AA-B118-7C8266B1B5EB}" type="presParOf" srcId="{9AADD8BD-6DBF-48FC-8C64-0E60445571CD}" destId="{D5EC3FCB-DFC3-4080-BE25-FA256BF8A166}" srcOrd="0" destOrd="0" presId="urn:microsoft.com/office/officeart/2005/8/layout/architecture"/>
    <dgm:cxn modelId="{14788229-5668-45F2-9375-AA28CD4C2676}" type="presParOf" srcId="{9AADD8BD-6DBF-48FC-8C64-0E60445571CD}" destId="{4EB22154-9963-46AB-8A05-9BED8E4349CB}" srcOrd="1" destOrd="0" presId="urn:microsoft.com/office/officeart/2005/8/layout/architecture"/>
    <dgm:cxn modelId="{919F26BE-EE2A-420F-9C08-44866E4B391E}" type="presParOf" srcId="{9AADD8BD-6DBF-48FC-8C64-0E60445571CD}" destId="{1ECA4E65-8821-40B1-9A5B-875C99F25BD6}" srcOrd="2" destOrd="0" presId="urn:microsoft.com/office/officeart/2005/8/layout/architecture"/>
    <dgm:cxn modelId="{FDE4AAA2-FA57-4DAA-81C2-EC45D2183FFD}" type="presParOf" srcId="{1ECA4E65-8821-40B1-9A5B-875C99F25BD6}" destId="{3AE87C5F-ADCE-4DB4-94D6-E8C4D6FC01B4}" srcOrd="0" destOrd="0" presId="urn:microsoft.com/office/officeart/2005/8/layout/architecture"/>
    <dgm:cxn modelId="{810E97D1-2FBB-42E1-8234-7B25BD9C356F}" type="presParOf" srcId="{3AE87C5F-ADCE-4DB4-94D6-E8C4D6FC01B4}" destId="{9256C177-D23D-474F-AAEF-FFE5694B4BF2}" srcOrd="0" destOrd="0" presId="urn:microsoft.com/office/officeart/2005/8/layout/architecture"/>
    <dgm:cxn modelId="{E54D21B8-B1BE-43C8-BA45-E8C88FE1A21C}" type="presParOf" srcId="{3AE87C5F-ADCE-4DB4-94D6-E8C4D6FC01B4}" destId="{BF683648-1DEF-4E93-9F23-A917C666A643}" srcOrd="1" destOrd="0" presId="urn:microsoft.com/office/officeart/2005/8/layout/architecture"/>
    <dgm:cxn modelId="{50127EA3-DB37-4D26-8CCE-35E2F8639248}" type="presParOf" srcId="{3AE87C5F-ADCE-4DB4-94D6-E8C4D6FC01B4}" destId="{A9DA36BC-EA40-4803-912F-28EEAE35820F}" srcOrd="2" destOrd="0" presId="urn:microsoft.com/office/officeart/2005/8/layout/architecture"/>
    <dgm:cxn modelId="{5D23100D-47AE-4600-8607-375F8282190E}" type="presParOf" srcId="{A9DA36BC-EA40-4803-912F-28EEAE35820F}" destId="{4D4AF5BE-36CF-4F1E-9F7D-B90161526F0C}" srcOrd="0" destOrd="0" presId="urn:microsoft.com/office/officeart/2005/8/layout/architecture"/>
    <dgm:cxn modelId="{5EEFA2CC-55D7-46D8-9E19-390606FE6B69}" type="presParOf" srcId="{4D4AF5BE-36CF-4F1E-9F7D-B90161526F0C}" destId="{00182A96-A660-4D2D-8A68-BC3C45E3A961}" srcOrd="0" destOrd="0" presId="urn:microsoft.com/office/officeart/2005/8/layout/architecture"/>
    <dgm:cxn modelId="{6340706D-0C47-4F64-9DE3-E81BB51DA12D}" type="presParOf" srcId="{4D4AF5BE-36CF-4F1E-9F7D-B90161526F0C}" destId="{5CB3FB86-982B-466B-A66F-4D685C20BBCD}" srcOrd="1" destOrd="0" presId="urn:microsoft.com/office/officeart/2005/8/layout/architecture"/>
    <dgm:cxn modelId="{785851F1-24ED-43A1-A7AA-B7462CCF665A}" type="presParOf" srcId="{4D4AF5BE-36CF-4F1E-9F7D-B90161526F0C}" destId="{E164F907-96B3-400A-B011-3D72411A0A39}" srcOrd="2" destOrd="0" presId="urn:microsoft.com/office/officeart/2005/8/layout/architecture"/>
    <dgm:cxn modelId="{59049B22-5907-4867-9893-BD5AC8357070}" type="presParOf" srcId="{E164F907-96B3-400A-B011-3D72411A0A39}" destId="{620515E1-5B5C-44D8-B8AA-181CF12A6FAB}" srcOrd="0" destOrd="0" presId="urn:microsoft.com/office/officeart/2005/8/layout/architecture"/>
    <dgm:cxn modelId="{26824F7A-9304-47F3-AFE2-C52CAF031E57}" type="presParOf" srcId="{620515E1-5B5C-44D8-B8AA-181CF12A6FAB}" destId="{7DBFE824-93B4-4AD9-AACE-E5C146D3FBD2}" srcOrd="0" destOrd="0" presId="urn:microsoft.com/office/officeart/2005/8/layout/architecture"/>
    <dgm:cxn modelId="{A4437323-F0ED-43A3-9AB0-FB900E172337}" type="presParOf" srcId="{620515E1-5B5C-44D8-B8AA-181CF12A6FAB}" destId="{22DABD35-99F5-463F-9EE4-66B9806ECAD5}" srcOrd="1" destOrd="0" presId="urn:microsoft.com/office/officeart/2005/8/layout/architecture"/>
    <dgm:cxn modelId="{8C5194E4-0D40-4002-8499-AB5DA736C735}" type="presParOf" srcId="{8D243B10-91BB-4147-A542-828FA4FF5BC5}" destId="{52EA37E8-B37A-4953-A5D5-975E7F41F1F8}" srcOrd="3" destOrd="0" presId="urn:microsoft.com/office/officeart/2005/8/layout/architecture"/>
    <dgm:cxn modelId="{EE9A7C6D-5F02-44D5-AD41-CF95B5AF6B59}" type="presParOf" srcId="{8D243B10-91BB-4147-A542-828FA4FF5BC5}" destId="{8FC7A391-E17E-4FD3-9862-082F8A65CF8F}" srcOrd="4" destOrd="0" presId="urn:microsoft.com/office/officeart/2005/8/layout/architecture"/>
    <dgm:cxn modelId="{68E18691-EB0D-4DA6-8B20-9A1BA9D19C3E}" type="presParOf" srcId="{8FC7A391-E17E-4FD3-9862-082F8A65CF8F}" destId="{248DC334-D3C8-4A61-969B-71B6ABE81D0E}" srcOrd="0" destOrd="0" presId="urn:microsoft.com/office/officeart/2005/8/layout/architecture"/>
    <dgm:cxn modelId="{94D73209-B3FF-4DDE-AD79-7F1A85AEBA07}" type="presParOf" srcId="{8FC7A391-E17E-4FD3-9862-082F8A65CF8F}" destId="{85883E7A-0DD3-46FE-92B1-C5C04E496DC0}" srcOrd="1" destOrd="0" presId="urn:microsoft.com/office/officeart/2005/8/layout/architecture"/>
    <dgm:cxn modelId="{1FA6737F-00C5-4ADD-9F5D-8B91F0A7737D}" type="presParOf" srcId="{8FC7A391-E17E-4FD3-9862-082F8A65CF8F}" destId="{16E52BE4-8A9D-455E-A664-1B191556B63B}" srcOrd="2" destOrd="0" presId="urn:microsoft.com/office/officeart/2005/8/layout/architecture"/>
    <dgm:cxn modelId="{29D252E5-9C32-486A-8721-B32AB3730283}" type="presParOf" srcId="{16E52BE4-8A9D-455E-A664-1B191556B63B}" destId="{C6F7DF56-7853-4B20-B3BE-1DE16D5E9452}" srcOrd="0" destOrd="0" presId="urn:microsoft.com/office/officeart/2005/8/layout/architecture"/>
    <dgm:cxn modelId="{823632E4-293D-4A0A-ADCC-6D7B700F58BD}" type="presParOf" srcId="{C6F7DF56-7853-4B20-B3BE-1DE16D5E9452}" destId="{D06DDB67-5C66-4C58-8484-5C4BD923992B}" srcOrd="0" destOrd="0" presId="urn:microsoft.com/office/officeart/2005/8/layout/architecture"/>
    <dgm:cxn modelId="{F282E7FE-226E-423F-A9C2-9C50EFB45A11}" type="presParOf" srcId="{C6F7DF56-7853-4B20-B3BE-1DE16D5E9452}" destId="{7C1B29F3-EB70-42EE-B613-CE263171EF10}" srcOrd="1" destOrd="0" presId="urn:microsoft.com/office/officeart/2005/8/layout/architecture"/>
    <dgm:cxn modelId="{397F35D6-897F-4F06-9B09-341EB4B59CBD}" type="presParOf" srcId="{C6F7DF56-7853-4B20-B3BE-1DE16D5E9452}" destId="{5728E739-68F3-4598-AAD8-5142B5DAD251}" srcOrd="2" destOrd="0" presId="urn:microsoft.com/office/officeart/2005/8/layout/architecture"/>
    <dgm:cxn modelId="{DB649EDF-7B56-40B4-8F93-F0841C4581C9}" type="presParOf" srcId="{5728E739-68F3-4598-AAD8-5142B5DAD251}" destId="{4BEE7016-9D08-44FF-9B18-4D9FF5721676}" srcOrd="0" destOrd="0" presId="urn:microsoft.com/office/officeart/2005/8/layout/architecture"/>
    <dgm:cxn modelId="{AA96F326-AF02-4A1C-BB5E-3E8F00FBABD4}" type="presParOf" srcId="{4BEE7016-9D08-44FF-9B18-4D9FF5721676}" destId="{F177C354-74E3-40ED-9EF6-ECD63015E7C3}" srcOrd="0" destOrd="0" presId="urn:microsoft.com/office/officeart/2005/8/layout/architecture"/>
    <dgm:cxn modelId="{57769FBC-1875-4CDF-9E3E-F4C469C051F1}" type="presParOf" srcId="{4BEE7016-9D08-44FF-9B18-4D9FF5721676}" destId="{A4C7E115-A8B4-47FB-A21D-CA3FA281B6FB}" srcOrd="1" destOrd="0" presId="urn:microsoft.com/office/officeart/2005/8/layout/architecture"/>
    <dgm:cxn modelId="{CE4FAC1A-4C61-4684-B07E-42C8C34F218D}" type="presParOf" srcId="{4BEE7016-9D08-44FF-9B18-4D9FF5721676}" destId="{2E856192-7F09-4532-9716-C55BF8D79E4E}" srcOrd="2" destOrd="0" presId="urn:microsoft.com/office/officeart/2005/8/layout/architecture"/>
    <dgm:cxn modelId="{644F9C67-FC72-43F3-944E-3CE0352ED7F8}" type="presParOf" srcId="{2E856192-7F09-4532-9716-C55BF8D79E4E}" destId="{94EEB664-9041-48A3-B1EE-CA19D6A0F9E3}" srcOrd="0" destOrd="0" presId="urn:microsoft.com/office/officeart/2005/8/layout/architecture"/>
    <dgm:cxn modelId="{0953476B-A4E6-4A4A-8470-F751FA3B4478}" type="presParOf" srcId="{94EEB664-9041-48A3-B1EE-CA19D6A0F9E3}" destId="{B08DCAC6-56C4-4186-856E-609534C19029}" srcOrd="0" destOrd="0" presId="urn:microsoft.com/office/officeart/2005/8/layout/architecture"/>
    <dgm:cxn modelId="{2E727717-2199-432A-814D-DE9A09127B9F}" type="presParOf" srcId="{94EEB664-9041-48A3-B1EE-CA19D6A0F9E3}" destId="{E4441A0E-F363-4669-9939-1930463E109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4F210B0-BA66-4B76-9B4A-E2328AEE8600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164CEF-7D4E-4A95-A607-7808C869B1A9}">
      <dgm:prSet phldrT="[Text]"/>
      <dgm:spPr/>
      <dgm:t>
        <a:bodyPr/>
        <a:lstStyle/>
        <a:p>
          <a:r>
            <a:rPr lang="en-US" dirty="0" smtClean="0"/>
            <a:t>Apps (HTML5)</a:t>
          </a:r>
          <a:endParaRPr lang="en-US" dirty="0"/>
        </a:p>
      </dgm:t>
    </dgm:pt>
    <dgm:pt modelId="{D57C6C9C-18F6-427D-A1E1-FA5E4E333079}" type="parTrans" cxnId="{E4846046-EAA4-44C4-88FF-9EF38C546810}">
      <dgm:prSet/>
      <dgm:spPr/>
      <dgm:t>
        <a:bodyPr/>
        <a:lstStyle/>
        <a:p>
          <a:endParaRPr lang="en-US"/>
        </a:p>
      </dgm:t>
    </dgm:pt>
    <dgm:pt modelId="{F1171C03-B5E1-46F5-BEEE-15870FDC51A1}" type="sibTrans" cxnId="{E4846046-EAA4-44C4-88FF-9EF38C546810}">
      <dgm:prSet/>
      <dgm:spPr/>
      <dgm:t>
        <a:bodyPr/>
        <a:lstStyle/>
        <a:p>
          <a:endParaRPr lang="en-US"/>
        </a:p>
      </dgm:t>
    </dgm:pt>
    <dgm:pt modelId="{DE900275-1BC0-4FAD-97C5-8BD713C7D32E}" type="pres">
      <dgm:prSet presAssocID="{54F210B0-BA66-4B76-9B4A-E2328AEE860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D743F3-95C7-4C2B-8CF0-7194EA2263DD}" type="pres">
      <dgm:prSet presAssocID="{33164CEF-7D4E-4A95-A607-7808C869B1A9}" presName="vertOne" presStyleCnt="0"/>
      <dgm:spPr/>
    </dgm:pt>
    <dgm:pt modelId="{8A501345-35C6-4E39-9E85-34E14C1C267D}" type="pres">
      <dgm:prSet presAssocID="{33164CEF-7D4E-4A95-A607-7808C869B1A9}" presName="txOne" presStyleLbl="node0" presStyleIdx="0" presStyleCnt="1" custLinFactNeighborY="-20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BA12C1-6040-44FA-84E2-764BFC8FA614}" type="pres">
      <dgm:prSet presAssocID="{33164CEF-7D4E-4A95-A607-7808C869B1A9}" presName="horzOne" presStyleCnt="0"/>
      <dgm:spPr/>
    </dgm:pt>
  </dgm:ptLst>
  <dgm:cxnLst>
    <dgm:cxn modelId="{E4846046-EAA4-44C4-88FF-9EF38C546810}" srcId="{54F210B0-BA66-4B76-9B4A-E2328AEE8600}" destId="{33164CEF-7D4E-4A95-A607-7808C869B1A9}" srcOrd="0" destOrd="0" parTransId="{D57C6C9C-18F6-427D-A1E1-FA5E4E333079}" sibTransId="{F1171C03-B5E1-46F5-BEEE-15870FDC51A1}"/>
    <dgm:cxn modelId="{19ECB9E0-7A72-9743-9087-82FEEE3F4FDA}" type="presOf" srcId="{54F210B0-BA66-4B76-9B4A-E2328AEE8600}" destId="{DE900275-1BC0-4FAD-97C5-8BD713C7D32E}" srcOrd="0" destOrd="0" presId="urn:microsoft.com/office/officeart/2005/8/layout/architecture"/>
    <dgm:cxn modelId="{C6953257-5E5A-2F4C-B053-94080B8DC500}" type="presOf" srcId="{33164CEF-7D4E-4A95-A607-7808C869B1A9}" destId="{8A501345-35C6-4E39-9E85-34E14C1C267D}" srcOrd="0" destOrd="0" presId="urn:microsoft.com/office/officeart/2005/8/layout/architecture"/>
    <dgm:cxn modelId="{F85AEED3-8578-BA44-AB04-71909F84184B}" type="presParOf" srcId="{DE900275-1BC0-4FAD-97C5-8BD713C7D32E}" destId="{F3D743F3-95C7-4C2B-8CF0-7194EA2263DD}" srcOrd="0" destOrd="0" presId="urn:microsoft.com/office/officeart/2005/8/layout/architecture"/>
    <dgm:cxn modelId="{D63E4EB4-F3BF-3C45-A3F6-9C8F276D0D8B}" type="presParOf" srcId="{F3D743F3-95C7-4C2B-8CF0-7194EA2263DD}" destId="{8A501345-35C6-4E39-9E85-34E14C1C267D}" srcOrd="0" destOrd="0" presId="urn:microsoft.com/office/officeart/2005/8/layout/architecture"/>
    <dgm:cxn modelId="{A2E768F0-B70D-5943-BFB8-D99E15254678}" type="presParOf" srcId="{F3D743F3-95C7-4C2B-8CF0-7194EA2263DD}" destId="{9DBA12C1-6040-44FA-84E2-764BFC8FA61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4F210B0-BA66-4B76-9B4A-E2328AEE8600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164CEF-7D4E-4A95-A607-7808C869B1A9}">
      <dgm:prSet phldrT="[Text]"/>
      <dgm:spPr>
        <a:solidFill>
          <a:srgbClr val="113052"/>
        </a:solidFill>
      </dgm:spPr>
      <dgm:t>
        <a:bodyPr/>
        <a:lstStyle/>
        <a:p>
          <a:r>
            <a:rPr lang="en-US" dirty="0" smtClean="0"/>
            <a:t>Radio</a:t>
          </a:r>
          <a:endParaRPr lang="en-US" dirty="0"/>
        </a:p>
      </dgm:t>
    </dgm:pt>
    <dgm:pt modelId="{D57C6C9C-18F6-427D-A1E1-FA5E4E333079}" type="parTrans" cxnId="{E4846046-EAA4-44C4-88FF-9EF38C546810}">
      <dgm:prSet/>
      <dgm:spPr/>
      <dgm:t>
        <a:bodyPr/>
        <a:lstStyle/>
        <a:p>
          <a:endParaRPr lang="en-US"/>
        </a:p>
      </dgm:t>
    </dgm:pt>
    <dgm:pt modelId="{F1171C03-B5E1-46F5-BEEE-15870FDC51A1}" type="sibTrans" cxnId="{E4846046-EAA4-44C4-88FF-9EF38C546810}">
      <dgm:prSet/>
      <dgm:spPr/>
      <dgm:t>
        <a:bodyPr/>
        <a:lstStyle/>
        <a:p>
          <a:endParaRPr lang="en-US"/>
        </a:p>
      </dgm:t>
    </dgm:pt>
    <dgm:pt modelId="{99764304-5297-3D4F-BF16-E9423588210D}">
      <dgm:prSet phldrT="[Text]"/>
      <dgm:spPr>
        <a:solidFill>
          <a:srgbClr val="113052"/>
        </a:solidFill>
      </dgm:spPr>
      <dgm:t>
        <a:bodyPr/>
        <a:lstStyle/>
        <a:p>
          <a:r>
            <a:rPr lang="en-US" dirty="0" smtClean="0"/>
            <a:t>GPS</a:t>
          </a:r>
          <a:endParaRPr lang="en-US" dirty="0"/>
        </a:p>
      </dgm:t>
    </dgm:pt>
    <dgm:pt modelId="{CDC7898A-3AE6-B54C-A32D-0D7340F8B175}" type="parTrans" cxnId="{D7987B2C-39D5-2F4C-A17A-DE1ECD5B64DC}">
      <dgm:prSet/>
      <dgm:spPr/>
      <dgm:t>
        <a:bodyPr/>
        <a:lstStyle/>
        <a:p>
          <a:endParaRPr lang="en-US"/>
        </a:p>
      </dgm:t>
    </dgm:pt>
    <dgm:pt modelId="{27C0A50B-848D-CB4E-82A1-116B88F0981B}" type="sibTrans" cxnId="{D7987B2C-39D5-2F4C-A17A-DE1ECD5B64DC}">
      <dgm:prSet/>
      <dgm:spPr/>
      <dgm:t>
        <a:bodyPr/>
        <a:lstStyle/>
        <a:p>
          <a:endParaRPr lang="en-US"/>
        </a:p>
      </dgm:t>
    </dgm:pt>
    <dgm:pt modelId="{F1B047DF-CCB0-0344-9BAB-2430F60C6DC4}">
      <dgm:prSet phldrT="[Text]"/>
      <dgm:spPr>
        <a:solidFill>
          <a:srgbClr val="113052"/>
        </a:solidFill>
      </dgm:spPr>
      <dgm:t>
        <a:bodyPr/>
        <a:lstStyle/>
        <a:p>
          <a:r>
            <a:rPr lang="en-US" dirty="0" smtClean="0"/>
            <a:t>Power Management</a:t>
          </a:r>
          <a:endParaRPr lang="en-US" dirty="0"/>
        </a:p>
      </dgm:t>
    </dgm:pt>
    <dgm:pt modelId="{A122A05F-D5B4-FA40-A655-E67AEA57C9A3}" type="parTrans" cxnId="{4C2177ED-1ED8-3041-A3B5-59D232053951}">
      <dgm:prSet/>
      <dgm:spPr/>
      <dgm:t>
        <a:bodyPr/>
        <a:lstStyle/>
        <a:p>
          <a:endParaRPr lang="en-US"/>
        </a:p>
      </dgm:t>
    </dgm:pt>
    <dgm:pt modelId="{DD221352-90C2-244C-93C8-FA251FA6ED3F}" type="sibTrans" cxnId="{4C2177ED-1ED8-3041-A3B5-59D232053951}">
      <dgm:prSet/>
      <dgm:spPr/>
      <dgm:t>
        <a:bodyPr/>
        <a:lstStyle/>
        <a:p>
          <a:endParaRPr lang="en-US"/>
        </a:p>
      </dgm:t>
    </dgm:pt>
    <dgm:pt modelId="{F86E3B80-64B9-E44D-9835-40C311BE1760}">
      <dgm:prSet phldrT="[Text]"/>
      <dgm:spPr>
        <a:solidFill>
          <a:srgbClr val="113052"/>
        </a:solidFill>
      </dgm:spPr>
      <dgm:t>
        <a:bodyPr/>
        <a:lstStyle/>
        <a:p>
          <a:r>
            <a:rPr lang="en-US" dirty="0" smtClean="0"/>
            <a:t>USB</a:t>
          </a:r>
          <a:endParaRPr lang="en-US" dirty="0"/>
        </a:p>
      </dgm:t>
    </dgm:pt>
    <dgm:pt modelId="{CE889722-1D6E-A244-AD40-89CC5114DE6D}" type="parTrans" cxnId="{DF1C516C-9560-CA41-9F59-44B8754F51B3}">
      <dgm:prSet/>
      <dgm:spPr/>
      <dgm:t>
        <a:bodyPr/>
        <a:lstStyle/>
        <a:p>
          <a:endParaRPr lang="en-US"/>
        </a:p>
      </dgm:t>
    </dgm:pt>
    <dgm:pt modelId="{39AAC9F9-6A63-3F49-93EE-44F12292C110}" type="sibTrans" cxnId="{DF1C516C-9560-CA41-9F59-44B8754F51B3}">
      <dgm:prSet/>
      <dgm:spPr/>
      <dgm:t>
        <a:bodyPr/>
        <a:lstStyle/>
        <a:p>
          <a:endParaRPr lang="en-US"/>
        </a:p>
      </dgm:t>
    </dgm:pt>
    <dgm:pt modelId="{FED1C294-3B74-E14E-A940-FA5B0239744C}">
      <dgm:prSet phldrT="[Text]"/>
      <dgm:spPr>
        <a:solidFill>
          <a:srgbClr val="113052"/>
        </a:solidFill>
      </dgm:spPr>
      <dgm:t>
        <a:bodyPr/>
        <a:lstStyle/>
        <a:p>
          <a:r>
            <a:rPr lang="en-US" dirty="0" smtClean="0"/>
            <a:t>Touch</a:t>
          </a:r>
          <a:endParaRPr lang="en-US" dirty="0"/>
        </a:p>
      </dgm:t>
    </dgm:pt>
    <dgm:pt modelId="{B1DB4AC4-0720-6D41-8E4D-7B56213390F3}" type="parTrans" cxnId="{22462692-171B-2B47-B8B4-8ED2459EA930}">
      <dgm:prSet/>
      <dgm:spPr/>
      <dgm:t>
        <a:bodyPr/>
        <a:lstStyle/>
        <a:p>
          <a:endParaRPr lang="en-US"/>
        </a:p>
      </dgm:t>
    </dgm:pt>
    <dgm:pt modelId="{7DE77AE0-B754-D84D-83E0-20892E1E6251}" type="sibTrans" cxnId="{22462692-171B-2B47-B8B4-8ED2459EA930}">
      <dgm:prSet/>
      <dgm:spPr/>
      <dgm:t>
        <a:bodyPr/>
        <a:lstStyle/>
        <a:p>
          <a:endParaRPr lang="en-US"/>
        </a:p>
      </dgm:t>
    </dgm:pt>
    <dgm:pt modelId="{E62575B8-6746-D541-AD07-C3EDA36B1BF7}">
      <dgm:prSet phldrT="[Text]"/>
      <dgm:spPr>
        <a:solidFill>
          <a:srgbClr val="113052"/>
        </a:solidFill>
      </dgm:spPr>
      <dgm:t>
        <a:bodyPr/>
        <a:lstStyle/>
        <a:p>
          <a:r>
            <a:rPr lang="en-US" dirty="0" err="1" smtClean="0"/>
            <a:t>Filesystem</a:t>
          </a:r>
          <a:endParaRPr lang="en-US" dirty="0"/>
        </a:p>
      </dgm:t>
    </dgm:pt>
    <dgm:pt modelId="{6A545CAD-A318-4442-B725-0E0BB91D1127}" type="parTrans" cxnId="{8F41D052-3D72-AE4B-949E-4244EABCD8AD}">
      <dgm:prSet/>
      <dgm:spPr/>
      <dgm:t>
        <a:bodyPr/>
        <a:lstStyle/>
        <a:p>
          <a:endParaRPr lang="en-US"/>
        </a:p>
      </dgm:t>
    </dgm:pt>
    <dgm:pt modelId="{50FDF734-62B3-5041-8FFA-770C7D5B150E}" type="sibTrans" cxnId="{8F41D052-3D72-AE4B-949E-4244EABCD8AD}">
      <dgm:prSet/>
      <dgm:spPr/>
      <dgm:t>
        <a:bodyPr/>
        <a:lstStyle/>
        <a:p>
          <a:endParaRPr lang="en-US"/>
        </a:p>
      </dgm:t>
    </dgm:pt>
    <dgm:pt modelId="{8E6EAA5C-6395-F943-BF9C-5842878D11D7}">
      <dgm:prSet phldrT="[Text]"/>
      <dgm:spPr>
        <a:solidFill>
          <a:srgbClr val="113052"/>
        </a:solidFill>
      </dgm:spPr>
      <dgm:t>
        <a:bodyPr/>
        <a:lstStyle/>
        <a:p>
          <a:r>
            <a:rPr lang="en-US" dirty="0" err="1" smtClean="0"/>
            <a:t>WiFi</a:t>
          </a:r>
          <a:endParaRPr lang="en-US" dirty="0"/>
        </a:p>
      </dgm:t>
    </dgm:pt>
    <dgm:pt modelId="{A1F6F01F-4AAC-BF46-9411-F02200F0080E}" type="parTrans" cxnId="{4D50E3E5-9A2C-8E40-9D2B-69C089343544}">
      <dgm:prSet/>
      <dgm:spPr/>
      <dgm:t>
        <a:bodyPr/>
        <a:lstStyle/>
        <a:p>
          <a:endParaRPr lang="en-US"/>
        </a:p>
      </dgm:t>
    </dgm:pt>
    <dgm:pt modelId="{1DAF39E8-C97F-AB42-8E36-666139F62D60}" type="sibTrans" cxnId="{4D50E3E5-9A2C-8E40-9D2B-69C089343544}">
      <dgm:prSet/>
      <dgm:spPr/>
      <dgm:t>
        <a:bodyPr/>
        <a:lstStyle/>
        <a:p>
          <a:endParaRPr lang="en-US"/>
        </a:p>
      </dgm:t>
    </dgm:pt>
    <dgm:pt modelId="{D134704F-61C7-1342-8F03-2544FD9B7CE7}">
      <dgm:prSet phldrT="[Text]"/>
      <dgm:spPr>
        <a:solidFill>
          <a:srgbClr val="113052"/>
        </a:solidFill>
      </dgm:spPr>
      <dgm:t>
        <a:bodyPr/>
        <a:lstStyle/>
        <a:p>
          <a:r>
            <a:rPr lang="en-US" dirty="0" smtClean="0"/>
            <a:t>Camera</a:t>
          </a:r>
          <a:endParaRPr lang="en-US" dirty="0"/>
        </a:p>
      </dgm:t>
    </dgm:pt>
    <dgm:pt modelId="{5A13C81A-2AC4-7F43-9542-BDF658052197}" type="parTrans" cxnId="{F2E40F41-5B22-9549-B241-A17978F5460D}">
      <dgm:prSet/>
      <dgm:spPr/>
      <dgm:t>
        <a:bodyPr/>
        <a:lstStyle/>
        <a:p>
          <a:endParaRPr lang="en-US"/>
        </a:p>
      </dgm:t>
    </dgm:pt>
    <dgm:pt modelId="{461CB505-9BB0-9E44-801A-938CC95A9DA9}" type="sibTrans" cxnId="{F2E40F41-5B22-9549-B241-A17978F5460D}">
      <dgm:prSet/>
      <dgm:spPr/>
      <dgm:t>
        <a:bodyPr/>
        <a:lstStyle/>
        <a:p>
          <a:endParaRPr lang="en-US"/>
        </a:p>
      </dgm:t>
    </dgm:pt>
    <dgm:pt modelId="{DE900275-1BC0-4FAD-97C5-8BD713C7D32E}" type="pres">
      <dgm:prSet presAssocID="{54F210B0-BA66-4B76-9B4A-E2328AEE860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D743F3-95C7-4C2B-8CF0-7194EA2263DD}" type="pres">
      <dgm:prSet presAssocID="{33164CEF-7D4E-4A95-A607-7808C869B1A9}" presName="vertOne" presStyleCnt="0"/>
      <dgm:spPr/>
    </dgm:pt>
    <dgm:pt modelId="{8A501345-35C6-4E39-9E85-34E14C1C267D}" type="pres">
      <dgm:prSet presAssocID="{33164CEF-7D4E-4A95-A607-7808C869B1A9}" presName="txOne" presStyleLbl="node0" presStyleIdx="0" presStyleCnt="4" custLinFactNeighborY="-6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A377E7-5402-47CF-96D7-C90200C84E22}" type="pres">
      <dgm:prSet presAssocID="{33164CEF-7D4E-4A95-A607-7808C869B1A9}" presName="parTransOne" presStyleCnt="0"/>
      <dgm:spPr/>
    </dgm:pt>
    <dgm:pt modelId="{9DBA12C1-6040-44FA-84E2-764BFC8FA614}" type="pres">
      <dgm:prSet presAssocID="{33164CEF-7D4E-4A95-A607-7808C869B1A9}" presName="horzOne" presStyleCnt="0"/>
      <dgm:spPr/>
    </dgm:pt>
    <dgm:pt modelId="{DA4C49A2-BD6F-EA4C-9B62-ABC599D0825F}" type="pres">
      <dgm:prSet presAssocID="{FED1C294-3B74-E14E-A940-FA5B0239744C}" presName="vertTwo" presStyleCnt="0"/>
      <dgm:spPr/>
    </dgm:pt>
    <dgm:pt modelId="{543E7A35-4825-E74F-A3B9-CCDFAA2AC130}" type="pres">
      <dgm:prSet presAssocID="{FED1C294-3B74-E14E-A940-FA5B0239744C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120F71-94BD-D047-B5D5-90379390237D}" type="pres">
      <dgm:prSet presAssocID="{FED1C294-3B74-E14E-A940-FA5B0239744C}" presName="horzTwo" presStyleCnt="0"/>
      <dgm:spPr/>
    </dgm:pt>
    <dgm:pt modelId="{31E20165-FB52-4074-A207-B3B4DD5E11BF}" type="pres">
      <dgm:prSet presAssocID="{F1171C03-B5E1-46F5-BEEE-15870FDC51A1}" presName="sibSpaceOne" presStyleCnt="0"/>
      <dgm:spPr/>
    </dgm:pt>
    <dgm:pt modelId="{D47030F8-88F6-E444-95E5-9603DAF3842F}" type="pres">
      <dgm:prSet presAssocID="{99764304-5297-3D4F-BF16-E9423588210D}" presName="vertOne" presStyleCnt="0"/>
      <dgm:spPr/>
    </dgm:pt>
    <dgm:pt modelId="{55F27928-2F83-F84A-9115-CE889D6B065F}" type="pres">
      <dgm:prSet presAssocID="{99764304-5297-3D4F-BF16-E9423588210D}" presName="txOne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4681C6-2455-6E42-8989-2BBF5C76517B}" type="pres">
      <dgm:prSet presAssocID="{99764304-5297-3D4F-BF16-E9423588210D}" presName="parTransOne" presStyleCnt="0"/>
      <dgm:spPr/>
    </dgm:pt>
    <dgm:pt modelId="{003FF1F5-E9D0-F24E-9A3C-D314579BCCAE}" type="pres">
      <dgm:prSet presAssocID="{99764304-5297-3D4F-BF16-E9423588210D}" presName="horzOne" presStyleCnt="0"/>
      <dgm:spPr/>
    </dgm:pt>
    <dgm:pt modelId="{57442ADF-C880-AB47-A35A-BBAA4C40A30F}" type="pres">
      <dgm:prSet presAssocID="{E62575B8-6746-D541-AD07-C3EDA36B1BF7}" presName="vertTwo" presStyleCnt="0"/>
      <dgm:spPr/>
    </dgm:pt>
    <dgm:pt modelId="{F10E0D73-3284-084C-8A09-A9FE76C0E336}" type="pres">
      <dgm:prSet presAssocID="{E62575B8-6746-D541-AD07-C3EDA36B1BF7}" presName="txTwo" presStyleLbl="node2" presStyleIdx="1" presStyleCnt="4" custLinFactNeighborY="-27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08A9FA-9300-194A-9A5D-71D27C0C67CF}" type="pres">
      <dgm:prSet presAssocID="{E62575B8-6746-D541-AD07-C3EDA36B1BF7}" presName="horzTwo" presStyleCnt="0"/>
      <dgm:spPr/>
    </dgm:pt>
    <dgm:pt modelId="{5842524F-20A1-004E-89FF-A9DA0EE92EEE}" type="pres">
      <dgm:prSet presAssocID="{27C0A50B-848D-CB4E-82A1-116B88F0981B}" presName="sibSpaceOne" presStyleCnt="0"/>
      <dgm:spPr/>
    </dgm:pt>
    <dgm:pt modelId="{D6EFF763-75F7-3344-9783-CA5D6AA16318}" type="pres">
      <dgm:prSet presAssocID="{F1B047DF-CCB0-0344-9BAB-2430F60C6DC4}" presName="vertOne" presStyleCnt="0"/>
      <dgm:spPr/>
    </dgm:pt>
    <dgm:pt modelId="{490ED841-5F07-D344-A7E1-C0C32C631B2A}" type="pres">
      <dgm:prSet presAssocID="{F1B047DF-CCB0-0344-9BAB-2430F60C6DC4}" presName="txOne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54034A-C5E7-5A45-A1BE-51DD9BEA0525}" type="pres">
      <dgm:prSet presAssocID="{F1B047DF-CCB0-0344-9BAB-2430F60C6DC4}" presName="parTransOne" presStyleCnt="0"/>
      <dgm:spPr/>
    </dgm:pt>
    <dgm:pt modelId="{D1E2F4BC-0CB2-B045-9747-9DC62C8E94E3}" type="pres">
      <dgm:prSet presAssocID="{F1B047DF-CCB0-0344-9BAB-2430F60C6DC4}" presName="horzOne" presStyleCnt="0"/>
      <dgm:spPr/>
    </dgm:pt>
    <dgm:pt modelId="{7A48770A-AC21-B04B-A082-05050FD0EA1D}" type="pres">
      <dgm:prSet presAssocID="{8E6EAA5C-6395-F943-BF9C-5842878D11D7}" presName="vertTwo" presStyleCnt="0"/>
      <dgm:spPr/>
    </dgm:pt>
    <dgm:pt modelId="{7DF44809-A6F7-0743-8508-FB80593DBBF5}" type="pres">
      <dgm:prSet presAssocID="{8E6EAA5C-6395-F943-BF9C-5842878D11D7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CE6498-A130-1541-82AE-E61BEEE35FE1}" type="pres">
      <dgm:prSet presAssocID="{8E6EAA5C-6395-F943-BF9C-5842878D11D7}" presName="horzTwo" presStyleCnt="0"/>
      <dgm:spPr/>
    </dgm:pt>
    <dgm:pt modelId="{DEAAAE19-6AB1-7047-AFB0-FEA5185618EC}" type="pres">
      <dgm:prSet presAssocID="{DD221352-90C2-244C-93C8-FA251FA6ED3F}" presName="sibSpaceOne" presStyleCnt="0"/>
      <dgm:spPr/>
    </dgm:pt>
    <dgm:pt modelId="{4A6A2DCF-E17C-6D4B-A268-CA0C16EDF1DE}" type="pres">
      <dgm:prSet presAssocID="{F86E3B80-64B9-E44D-9835-40C311BE1760}" presName="vertOne" presStyleCnt="0"/>
      <dgm:spPr/>
    </dgm:pt>
    <dgm:pt modelId="{C92BC3CA-983F-8C4C-9E20-7430FE153718}" type="pres">
      <dgm:prSet presAssocID="{F86E3B80-64B9-E44D-9835-40C311BE1760}" presName="txOne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CDCA48-9CB4-8749-A008-9E091374CBA4}" type="pres">
      <dgm:prSet presAssocID="{F86E3B80-64B9-E44D-9835-40C311BE1760}" presName="parTransOne" presStyleCnt="0"/>
      <dgm:spPr/>
    </dgm:pt>
    <dgm:pt modelId="{9524A43C-7CF8-1245-A056-6D93903D1009}" type="pres">
      <dgm:prSet presAssocID="{F86E3B80-64B9-E44D-9835-40C311BE1760}" presName="horzOne" presStyleCnt="0"/>
      <dgm:spPr/>
    </dgm:pt>
    <dgm:pt modelId="{DA6C43B1-4289-4F4C-97F9-D8CD295F94FE}" type="pres">
      <dgm:prSet presAssocID="{D134704F-61C7-1342-8F03-2544FD9B7CE7}" presName="vertTwo" presStyleCnt="0"/>
      <dgm:spPr/>
    </dgm:pt>
    <dgm:pt modelId="{8BF783B0-A055-3344-AD09-CC8ADE700EA8}" type="pres">
      <dgm:prSet presAssocID="{D134704F-61C7-1342-8F03-2544FD9B7CE7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69B76D-E0F4-8846-BDF5-5E31A862146A}" type="pres">
      <dgm:prSet presAssocID="{D134704F-61C7-1342-8F03-2544FD9B7CE7}" presName="horzTwo" presStyleCnt="0"/>
      <dgm:spPr/>
    </dgm:pt>
  </dgm:ptLst>
  <dgm:cxnLst>
    <dgm:cxn modelId="{4E0662E5-445A-9E4E-ADCF-08588F8BA057}" type="presOf" srcId="{54F210B0-BA66-4B76-9B4A-E2328AEE8600}" destId="{DE900275-1BC0-4FAD-97C5-8BD713C7D32E}" srcOrd="0" destOrd="0" presId="urn:microsoft.com/office/officeart/2005/8/layout/architecture"/>
    <dgm:cxn modelId="{158144F4-1B3C-EB4F-BB3E-39B85D7C432E}" type="presOf" srcId="{33164CEF-7D4E-4A95-A607-7808C869B1A9}" destId="{8A501345-35C6-4E39-9E85-34E14C1C267D}" srcOrd="0" destOrd="0" presId="urn:microsoft.com/office/officeart/2005/8/layout/architecture"/>
    <dgm:cxn modelId="{886A86DA-E541-D44F-8508-2E87F2034945}" type="presOf" srcId="{99764304-5297-3D4F-BF16-E9423588210D}" destId="{55F27928-2F83-F84A-9115-CE889D6B065F}" srcOrd="0" destOrd="0" presId="urn:microsoft.com/office/officeart/2005/8/layout/architecture"/>
    <dgm:cxn modelId="{DF1C516C-9560-CA41-9F59-44B8754F51B3}" srcId="{54F210B0-BA66-4B76-9B4A-E2328AEE8600}" destId="{F86E3B80-64B9-E44D-9835-40C311BE1760}" srcOrd="3" destOrd="0" parTransId="{CE889722-1D6E-A244-AD40-89CC5114DE6D}" sibTransId="{39AAC9F9-6A63-3F49-93EE-44F12292C110}"/>
    <dgm:cxn modelId="{9287540C-3F8C-9A4A-9A9C-5429D932E557}" type="presOf" srcId="{E62575B8-6746-D541-AD07-C3EDA36B1BF7}" destId="{F10E0D73-3284-084C-8A09-A9FE76C0E336}" srcOrd="0" destOrd="0" presId="urn:microsoft.com/office/officeart/2005/8/layout/architecture"/>
    <dgm:cxn modelId="{C5C54D2D-DCF7-F94C-AA3D-8EEC729632C0}" type="presOf" srcId="{F1B047DF-CCB0-0344-9BAB-2430F60C6DC4}" destId="{490ED841-5F07-D344-A7E1-C0C32C631B2A}" srcOrd="0" destOrd="0" presId="urn:microsoft.com/office/officeart/2005/8/layout/architecture"/>
    <dgm:cxn modelId="{F2E40F41-5B22-9549-B241-A17978F5460D}" srcId="{F86E3B80-64B9-E44D-9835-40C311BE1760}" destId="{D134704F-61C7-1342-8F03-2544FD9B7CE7}" srcOrd="0" destOrd="0" parTransId="{5A13C81A-2AC4-7F43-9542-BDF658052197}" sibTransId="{461CB505-9BB0-9E44-801A-938CC95A9DA9}"/>
    <dgm:cxn modelId="{4D50E3E5-9A2C-8E40-9D2B-69C089343544}" srcId="{F1B047DF-CCB0-0344-9BAB-2430F60C6DC4}" destId="{8E6EAA5C-6395-F943-BF9C-5842878D11D7}" srcOrd="0" destOrd="0" parTransId="{A1F6F01F-4AAC-BF46-9411-F02200F0080E}" sibTransId="{1DAF39E8-C97F-AB42-8E36-666139F62D60}"/>
    <dgm:cxn modelId="{2638BC09-668A-5B40-83FC-6E677A91244A}" type="presOf" srcId="{D134704F-61C7-1342-8F03-2544FD9B7CE7}" destId="{8BF783B0-A055-3344-AD09-CC8ADE700EA8}" srcOrd="0" destOrd="0" presId="urn:microsoft.com/office/officeart/2005/8/layout/architecture"/>
    <dgm:cxn modelId="{9846A411-9473-8941-B58D-5E93342FEFE3}" type="presOf" srcId="{FED1C294-3B74-E14E-A940-FA5B0239744C}" destId="{543E7A35-4825-E74F-A3B9-CCDFAA2AC130}" srcOrd="0" destOrd="0" presId="urn:microsoft.com/office/officeart/2005/8/layout/architecture"/>
    <dgm:cxn modelId="{D7987B2C-39D5-2F4C-A17A-DE1ECD5B64DC}" srcId="{54F210B0-BA66-4B76-9B4A-E2328AEE8600}" destId="{99764304-5297-3D4F-BF16-E9423588210D}" srcOrd="1" destOrd="0" parTransId="{CDC7898A-3AE6-B54C-A32D-0D7340F8B175}" sibTransId="{27C0A50B-848D-CB4E-82A1-116B88F0981B}"/>
    <dgm:cxn modelId="{E20183D0-0D1C-6841-B129-1485E07B0CF9}" type="presOf" srcId="{8E6EAA5C-6395-F943-BF9C-5842878D11D7}" destId="{7DF44809-A6F7-0743-8508-FB80593DBBF5}" srcOrd="0" destOrd="0" presId="urn:microsoft.com/office/officeart/2005/8/layout/architecture"/>
    <dgm:cxn modelId="{8F41D052-3D72-AE4B-949E-4244EABCD8AD}" srcId="{99764304-5297-3D4F-BF16-E9423588210D}" destId="{E62575B8-6746-D541-AD07-C3EDA36B1BF7}" srcOrd="0" destOrd="0" parTransId="{6A545CAD-A318-4442-B725-0E0BB91D1127}" sibTransId="{50FDF734-62B3-5041-8FFA-770C7D5B150E}"/>
    <dgm:cxn modelId="{E4846046-EAA4-44C4-88FF-9EF38C546810}" srcId="{54F210B0-BA66-4B76-9B4A-E2328AEE8600}" destId="{33164CEF-7D4E-4A95-A607-7808C869B1A9}" srcOrd="0" destOrd="0" parTransId="{D57C6C9C-18F6-427D-A1E1-FA5E4E333079}" sibTransId="{F1171C03-B5E1-46F5-BEEE-15870FDC51A1}"/>
    <dgm:cxn modelId="{22462692-171B-2B47-B8B4-8ED2459EA930}" srcId="{33164CEF-7D4E-4A95-A607-7808C869B1A9}" destId="{FED1C294-3B74-E14E-A940-FA5B0239744C}" srcOrd="0" destOrd="0" parTransId="{B1DB4AC4-0720-6D41-8E4D-7B56213390F3}" sibTransId="{7DE77AE0-B754-D84D-83E0-20892E1E6251}"/>
    <dgm:cxn modelId="{2D22B598-A56B-4843-99B3-3110FE6D5693}" type="presOf" srcId="{F86E3B80-64B9-E44D-9835-40C311BE1760}" destId="{C92BC3CA-983F-8C4C-9E20-7430FE153718}" srcOrd="0" destOrd="0" presId="urn:microsoft.com/office/officeart/2005/8/layout/architecture"/>
    <dgm:cxn modelId="{4C2177ED-1ED8-3041-A3B5-59D232053951}" srcId="{54F210B0-BA66-4B76-9B4A-E2328AEE8600}" destId="{F1B047DF-CCB0-0344-9BAB-2430F60C6DC4}" srcOrd="2" destOrd="0" parTransId="{A122A05F-D5B4-FA40-A655-E67AEA57C9A3}" sibTransId="{DD221352-90C2-244C-93C8-FA251FA6ED3F}"/>
    <dgm:cxn modelId="{6EBB03FA-A39B-4A45-8CA6-75EEEB669DA3}" type="presParOf" srcId="{DE900275-1BC0-4FAD-97C5-8BD713C7D32E}" destId="{F3D743F3-95C7-4C2B-8CF0-7194EA2263DD}" srcOrd="0" destOrd="0" presId="urn:microsoft.com/office/officeart/2005/8/layout/architecture"/>
    <dgm:cxn modelId="{933BC467-B39C-0B43-BC57-EAB7763CAD15}" type="presParOf" srcId="{F3D743F3-95C7-4C2B-8CF0-7194EA2263DD}" destId="{8A501345-35C6-4E39-9E85-34E14C1C267D}" srcOrd="0" destOrd="0" presId="urn:microsoft.com/office/officeart/2005/8/layout/architecture"/>
    <dgm:cxn modelId="{408F0E93-5F0B-584B-AEF8-D93708C12326}" type="presParOf" srcId="{F3D743F3-95C7-4C2B-8CF0-7194EA2263DD}" destId="{A3A377E7-5402-47CF-96D7-C90200C84E22}" srcOrd="1" destOrd="0" presId="urn:microsoft.com/office/officeart/2005/8/layout/architecture"/>
    <dgm:cxn modelId="{A1532443-4E65-6F4A-A41B-DC38A8C14F62}" type="presParOf" srcId="{F3D743F3-95C7-4C2B-8CF0-7194EA2263DD}" destId="{9DBA12C1-6040-44FA-84E2-764BFC8FA614}" srcOrd="2" destOrd="0" presId="urn:microsoft.com/office/officeart/2005/8/layout/architecture"/>
    <dgm:cxn modelId="{E3881FD0-1B93-0545-A18F-1400977992E3}" type="presParOf" srcId="{9DBA12C1-6040-44FA-84E2-764BFC8FA614}" destId="{DA4C49A2-BD6F-EA4C-9B62-ABC599D0825F}" srcOrd="0" destOrd="0" presId="urn:microsoft.com/office/officeart/2005/8/layout/architecture"/>
    <dgm:cxn modelId="{3468D01D-5150-8148-9F61-838958FBE7B4}" type="presParOf" srcId="{DA4C49A2-BD6F-EA4C-9B62-ABC599D0825F}" destId="{543E7A35-4825-E74F-A3B9-CCDFAA2AC130}" srcOrd="0" destOrd="0" presId="urn:microsoft.com/office/officeart/2005/8/layout/architecture"/>
    <dgm:cxn modelId="{E598BC3A-0639-9F49-ACE6-CE51F30E34D6}" type="presParOf" srcId="{DA4C49A2-BD6F-EA4C-9B62-ABC599D0825F}" destId="{1F120F71-94BD-D047-B5D5-90379390237D}" srcOrd="1" destOrd="0" presId="urn:microsoft.com/office/officeart/2005/8/layout/architecture"/>
    <dgm:cxn modelId="{E1C4800C-A525-0B49-859D-5FD86829E1A5}" type="presParOf" srcId="{DE900275-1BC0-4FAD-97C5-8BD713C7D32E}" destId="{31E20165-FB52-4074-A207-B3B4DD5E11BF}" srcOrd="1" destOrd="0" presId="urn:microsoft.com/office/officeart/2005/8/layout/architecture"/>
    <dgm:cxn modelId="{4D677741-A3F1-C749-B0E6-61C09AB24D0E}" type="presParOf" srcId="{DE900275-1BC0-4FAD-97C5-8BD713C7D32E}" destId="{D47030F8-88F6-E444-95E5-9603DAF3842F}" srcOrd="2" destOrd="0" presId="urn:microsoft.com/office/officeart/2005/8/layout/architecture"/>
    <dgm:cxn modelId="{5AB81FE1-D2A7-6544-9D1A-78D1C88E3F9A}" type="presParOf" srcId="{D47030F8-88F6-E444-95E5-9603DAF3842F}" destId="{55F27928-2F83-F84A-9115-CE889D6B065F}" srcOrd="0" destOrd="0" presId="urn:microsoft.com/office/officeart/2005/8/layout/architecture"/>
    <dgm:cxn modelId="{BB9A90DB-69A9-B440-9BFA-B218AC1831F2}" type="presParOf" srcId="{D47030F8-88F6-E444-95E5-9603DAF3842F}" destId="{0E4681C6-2455-6E42-8989-2BBF5C76517B}" srcOrd="1" destOrd="0" presId="urn:microsoft.com/office/officeart/2005/8/layout/architecture"/>
    <dgm:cxn modelId="{28AC3416-A01F-294D-B447-477D40EAF9F9}" type="presParOf" srcId="{D47030F8-88F6-E444-95E5-9603DAF3842F}" destId="{003FF1F5-E9D0-F24E-9A3C-D314579BCCAE}" srcOrd="2" destOrd="0" presId="urn:microsoft.com/office/officeart/2005/8/layout/architecture"/>
    <dgm:cxn modelId="{87B26FAD-0C2A-DF4E-AC0E-1695EC23FD18}" type="presParOf" srcId="{003FF1F5-E9D0-F24E-9A3C-D314579BCCAE}" destId="{57442ADF-C880-AB47-A35A-BBAA4C40A30F}" srcOrd="0" destOrd="0" presId="urn:microsoft.com/office/officeart/2005/8/layout/architecture"/>
    <dgm:cxn modelId="{A7336E70-412A-9748-AA0C-6F6CC29493DF}" type="presParOf" srcId="{57442ADF-C880-AB47-A35A-BBAA4C40A30F}" destId="{F10E0D73-3284-084C-8A09-A9FE76C0E336}" srcOrd="0" destOrd="0" presId="urn:microsoft.com/office/officeart/2005/8/layout/architecture"/>
    <dgm:cxn modelId="{CEC42947-7EA3-FB4D-9803-A8C04C410311}" type="presParOf" srcId="{57442ADF-C880-AB47-A35A-BBAA4C40A30F}" destId="{DC08A9FA-9300-194A-9A5D-71D27C0C67CF}" srcOrd="1" destOrd="0" presId="urn:microsoft.com/office/officeart/2005/8/layout/architecture"/>
    <dgm:cxn modelId="{86D714B1-AEF6-B345-A091-3D51CE4B5129}" type="presParOf" srcId="{DE900275-1BC0-4FAD-97C5-8BD713C7D32E}" destId="{5842524F-20A1-004E-89FF-A9DA0EE92EEE}" srcOrd="3" destOrd="0" presId="urn:microsoft.com/office/officeart/2005/8/layout/architecture"/>
    <dgm:cxn modelId="{E0872FF7-EF4C-D747-9504-63DFFA9C5B2D}" type="presParOf" srcId="{DE900275-1BC0-4FAD-97C5-8BD713C7D32E}" destId="{D6EFF763-75F7-3344-9783-CA5D6AA16318}" srcOrd="4" destOrd="0" presId="urn:microsoft.com/office/officeart/2005/8/layout/architecture"/>
    <dgm:cxn modelId="{00EE30CD-44FF-0147-805A-D4FB97451248}" type="presParOf" srcId="{D6EFF763-75F7-3344-9783-CA5D6AA16318}" destId="{490ED841-5F07-D344-A7E1-C0C32C631B2A}" srcOrd="0" destOrd="0" presId="urn:microsoft.com/office/officeart/2005/8/layout/architecture"/>
    <dgm:cxn modelId="{57413A74-EEED-CF4A-AA82-8A0B2F67B103}" type="presParOf" srcId="{D6EFF763-75F7-3344-9783-CA5D6AA16318}" destId="{4D54034A-C5E7-5A45-A1BE-51DD9BEA0525}" srcOrd="1" destOrd="0" presId="urn:microsoft.com/office/officeart/2005/8/layout/architecture"/>
    <dgm:cxn modelId="{DF19701B-9A29-B145-A6FF-B295B6807DCD}" type="presParOf" srcId="{D6EFF763-75F7-3344-9783-CA5D6AA16318}" destId="{D1E2F4BC-0CB2-B045-9747-9DC62C8E94E3}" srcOrd="2" destOrd="0" presId="urn:microsoft.com/office/officeart/2005/8/layout/architecture"/>
    <dgm:cxn modelId="{61F6DAAB-22CD-E549-8873-C379290946AD}" type="presParOf" srcId="{D1E2F4BC-0CB2-B045-9747-9DC62C8E94E3}" destId="{7A48770A-AC21-B04B-A082-05050FD0EA1D}" srcOrd="0" destOrd="0" presId="urn:microsoft.com/office/officeart/2005/8/layout/architecture"/>
    <dgm:cxn modelId="{08186C64-D9F8-F745-8FE1-716F3386625C}" type="presParOf" srcId="{7A48770A-AC21-B04B-A082-05050FD0EA1D}" destId="{7DF44809-A6F7-0743-8508-FB80593DBBF5}" srcOrd="0" destOrd="0" presId="urn:microsoft.com/office/officeart/2005/8/layout/architecture"/>
    <dgm:cxn modelId="{FDD680B2-6F77-6F43-864D-891612C349FC}" type="presParOf" srcId="{7A48770A-AC21-B04B-A082-05050FD0EA1D}" destId="{D7CE6498-A130-1541-82AE-E61BEEE35FE1}" srcOrd="1" destOrd="0" presId="urn:microsoft.com/office/officeart/2005/8/layout/architecture"/>
    <dgm:cxn modelId="{70FBCA5A-1790-DA45-B541-224E66642684}" type="presParOf" srcId="{DE900275-1BC0-4FAD-97C5-8BD713C7D32E}" destId="{DEAAAE19-6AB1-7047-AFB0-FEA5185618EC}" srcOrd="5" destOrd="0" presId="urn:microsoft.com/office/officeart/2005/8/layout/architecture"/>
    <dgm:cxn modelId="{FC23F696-E5C8-C545-AFC7-72A61797AF64}" type="presParOf" srcId="{DE900275-1BC0-4FAD-97C5-8BD713C7D32E}" destId="{4A6A2DCF-E17C-6D4B-A268-CA0C16EDF1DE}" srcOrd="6" destOrd="0" presId="urn:microsoft.com/office/officeart/2005/8/layout/architecture"/>
    <dgm:cxn modelId="{76205B82-36CD-884B-BBBF-368A7CF516E5}" type="presParOf" srcId="{4A6A2DCF-E17C-6D4B-A268-CA0C16EDF1DE}" destId="{C92BC3CA-983F-8C4C-9E20-7430FE153718}" srcOrd="0" destOrd="0" presId="urn:microsoft.com/office/officeart/2005/8/layout/architecture"/>
    <dgm:cxn modelId="{C65D10EE-783E-124F-B303-8F32372DE37E}" type="presParOf" srcId="{4A6A2DCF-E17C-6D4B-A268-CA0C16EDF1DE}" destId="{E5CDCA48-9CB4-8749-A008-9E091374CBA4}" srcOrd="1" destOrd="0" presId="urn:microsoft.com/office/officeart/2005/8/layout/architecture"/>
    <dgm:cxn modelId="{49F92759-CCB7-8945-94C5-45EFD53133B5}" type="presParOf" srcId="{4A6A2DCF-E17C-6D4B-A268-CA0C16EDF1DE}" destId="{9524A43C-7CF8-1245-A056-6D93903D1009}" srcOrd="2" destOrd="0" presId="urn:microsoft.com/office/officeart/2005/8/layout/architecture"/>
    <dgm:cxn modelId="{6F810ECF-CAC5-D546-99D3-321DE70930E4}" type="presParOf" srcId="{9524A43C-7CF8-1245-A056-6D93903D1009}" destId="{DA6C43B1-4289-4F4C-97F9-D8CD295F94FE}" srcOrd="0" destOrd="0" presId="urn:microsoft.com/office/officeart/2005/8/layout/architecture"/>
    <dgm:cxn modelId="{1750DAE2-2AFE-D544-9897-F92DB98CA162}" type="presParOf" srcId="{DA6C43B1-4289-4F4C-97F9-D8CD295F94FE}" destId="{8BF783B0-A055-3344-AD09-CC8ADE700EA8}" srcOrd="0" destOrd="0" presId="urn:microsoft.com/office/officeart/2005/8/layout/architecture"/>
    <dgm:cxn modelId="{3710DA37-943A-7743-A72C-CC8F69E4CA7C}" type="presParOf" srcId="{DA6C43B1-4289-4F4C-97F9-D8CD295F94FE}" destId="{3A69B76D-E0F4-8846-BDF5-5E31A862146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E44941-A789-4327-9572-5EC39C264B7C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E19E5-7E82-4C68-9743-C9BA56A7FDFE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GB" dirty="0" smtClean="0"/>
            <a:t>Android</a:t>
          </a:r>
          <a:endParaRPr lang="en-US" dirty="0"/>
        </a:p>
      </dgm:t>
    </dgm:pt>
    <dgm:pt modelId="{D050D909-C3CB-4A4C-A5BB-3CDD5182BD7F}" type="parTrans" cxnId="{B9E500D5-8B94-4A24-B5B9-EB6902C71302}">
      <dgm:prSet/>
      <dgm:spPr/>
      <dgm:t>
        <a:bodyPr/>
        <a:lstStyle/>
        <a:p>
          <a:endParaRPr lang="en-US"/>
        </a:p>
      </dgm:t>
    </dgm:pt>
    <dgm:pt modelId="{E71AC42B-F33A-4E26-B2F6-B4BF3E85D3FC}" type="sibTrans" cxnId="{B9E500D5-8B94-4A24-B5B9-EB6902C71302}">
      <dgm:prSet/>
      <dgm:spPr/>
      <dgm:t>
        <a:bodyPr/>
        <a:lstStyle/>
        <a:p>
          <a:endParaRPr lang="en-US"/>
        </a:p>
      </dgm:t>
    </dgm:pt>
    <dgm:pt modelId="{E453B6E4-EE36-48AC-B813-E5D0A5DA29DC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GB" dirty="0" smtClean="0"/>
            <a:t>Windows Phone</a:t>
          </a:r>
          <a:endParaRPr lang="en-US" dirty="0"/>
        </a:p>
      </dgm:t>
    </dgm:pt>
    <dgm:pt modelId="{78F65109-557F-415E-B2A5-CE2002727F9C}" type="parTrans" cxnId="{2122235E-C37F-4FBB-BB03-8AC7F6EEA46E}">
      <dgm:prSet/>
      <dgm:spPr/>
      <dgm:t>
        <a:bodyPr/>
        <a:lstStyle/>
        <a:p>
          <a:endParaRPr lang="en-US"/>
        </a:p>
      </dgm:t>
    </dgm:pt>
    <dgm:pt modelId="{C4EFC922-E4A7-4FF6-B0C2-BDEFE2B6AB93}" type="sibTrans" cxnId="{2122235E-C37F-4FBB-BB03-8AC7F6EEA46E}">
      <dgm:prSet/>
      <dgm:spPr/>
      <dgm:t>
        <a:bodyPr/>
        <a:lstStyle/>
        <a:p>
          <a:endParaRPr lang="en-US"/>
        </a:p>
      </dgm:t>
    </dgm:pt>
    <dgm:pt modelId="{0C84173D-76AC-4167-A0AC-E8C5CF4E974E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err="1" smtClean="0"/>
            <a:t>Xamarin.Android</a:t>
          </a:r>
          <a:endParaRPr lang="en-US" dirty="0"/>
        </a:p>
      </dgm:t>
    </dgm:pt>
    <dgm:pt modelId="{D1532E8A-0D74-4456-A10B-9855024FB5B8}" type="parTrans" cxnId="{15FF870C-8E5C-4638-B633-EE74404F9FAA}">
      <dgm:prSet/>
      <dgm:spPr/>
      <dgm:t>
        <a:bodyPr/>
        <a:lstStyle/>
        <a:p>
          <a:endParaRPr lang="en-US"/>
        </a:p>
      </dgm:t>
    </dgm:pt>
    <dgm:pt modelId="{0B69AAE7-9B32-4DD2-BA89-373E721618F9}" type="sibTrans" cxnId="{15FF870C-8E5C-4638-B633-EE74404F9FAA}">
      <dgm:prSet/>
      <dgm:spPr/>
      <dgm:t>
        <a:bodyPr/>
        <a:lstStyle/>
        <a:p>
          <a:endParaRPr lang="en-US"/>
        </a:p>
      </dgm:t>
    </dgm:pt>
    <dgm:pt modelId="{8B45D349-1532-4DAC-BBCB-7FA5F73FE54B}">
      <dgm:prSet phldrT="[Text]"/>
      <dgm:spPr/>
      <dgm:t>
        <a:bodyPr/>
        <a:lstStyle/>
        <a:p>
          <a:r>
            <a:rPr lang="en-GB" dirty="0" smtClean="0"/>
            <a:t>.NET</a:t>
          </a:r>
          <a:endParaRPr lang="en-US" dirty="0"/>
        </a:p>
      </dgm:t>
    </dgm:pt>
    <dgm:pt modelId="{4558302A-DBAD-47EA-BD35-28D897E75093}" type="parTrans" cxnId="{88B3E4BC-6FD6-48A7-80BA-FC5F6DD7BE06}">
      <dgm:prSet/>
      <dgm:spPr/>
      <dgm:t>
        <a:bodyPr/>
        <a:lstStyle/>
        <a:p>
          <a:endParaRPr lang="en-US"/>
        </a:p>
      </dgm:t>
    </dgm:pt>
    <dgm:pt modelId="{3A39ACC4-5178-4A87-B205-65971BBD83B2}" type="sibTrans" cxnId="{88B3E4BC-6FD6-48A7-80BA-FC5F6DD7BE06}">
      <dgm:prSet/>
      <dgm:spPr/>
      <dgm:t>
        <a:bodyPr/>
        <a:lstStyle/>
        <a:p>
          <a:endParaRPr lang="en-US"/>
        </a:p>
      </dgm:t>
    </dgm:pt>
    <dgm:pt modelId="{A193E36E-9A15-49CE-B41E-6EE6BB3D15E6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GB" dirty="0" err="1" smtClean="0"/>
            <a:t>iOS</a:t>
          </a:r>
          <a:endParaRPr lang="en-US" dirty="0"/>
        </a:p>
      </dgm:t>
    </dgm:pt>
    <dgm:pt modelId="{14112D63-E7D0-4AF0-B819-F44B434F69DF}" type="parTrans" cxnId="{4549F8E8-0A4E-4864-8FDF-69914BCDC1BC}">
      <dgm:prSet/>
      <dgm:spPr/>
      <dgm:t>
        <a:bodyPr/>
        <a:lstStyle/>
        <a:p>
          <a:endParaRPr lang="en-US"/>
        </a:p>
      </dgm:t>
    </dgm:pt>
    <dgm:pt modelId="{4B020345-2B42-4FFE-9A5B-B8EECA28D90B}" type="sibTrans" cxnId="{4549F8E8-0A4E-4864-8FDF-69914BCDC1BC}">
      <dgm:prSet/>
      <dgm:spPr/>
      <dgm:t>
        <a:bodyPr/>
        <a:lstStyle/>
        <a:p>
          <a:endParaRPr lang="en-US"/>
        </a:p>
      </dgm:t>
    </dgm:pt>
    <dgm:pt modelId="{FD8B1E5D-18B8-4B0A-BC2C-B067E33AD93A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err="1" smtClean="0"/>
            <a:t>Xamarin.iOS</a:t>
          </a:r>
          <a:endParaRPr lang="en-US" dirty="0"/>
        </a:p>
      </dgm:t>
    </dgm:pt>
    <dgm:pt modelId="{02737F48-3E59-4951-BC17-0A366F4EB6F2}" type="parTrans" cxnId="{9BE74054-A8E3-47B3-846A-BEB681583D58}">
      <dgm:prSet/>
      <dgm:spPr/>
      <dgm:t>
        <a:bodyPr/>
        <a:lstStyle/>
        <a:p>
          <a:endParaRPr lang="en-US"/>
        </a:p>
      </dgm:t>
    </dgm:pt>
    <dgm:pt modelId="{23AF27AB-75AA-46BA-ABDF-27C020B672B4}" type="sibTrans" cxnId="{9BE74054-A8E3-47B3-846A-BEB681583D58}">
      <dgm:prSet/>
      <dgm:spPr/>
      <dgm:t>
        <a:bodyPr/>
        <a:lstStyle/>
        <a:p>
          <a:endParaRPr lang="en-US"/>
        </a:p>
      </dgm:t>
    </dgm:pt>
    <dgm:pt modelId="{C5B3F26C-AB89-4FFB-9966-F81DBB2D667D}" type="pres">
      <dgm:prSet presAssocID="{B4E44941-A789-4327-9572-5EC39C264B7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D1DC123-5B77-4A6C-9375-241DBBE411E7}" type="pres">
      <dgm:prSet presAssocID="{A193E36E-9A15-49CE-B41E-6EE6BB3D15E6}" presName="vertOne" presStyleCnt="0"/>
      <dgm:spPr/>
    </dgm:pt>
    <dgm:pt modelId="{CFEDCBA4-CDD2-43D3-93FD-30CFD31DBCE2}" type="pres">
      <dgm:prSet presAssocID="{A193E36E-9A15-49CE-B41E-6EE6BB3D15E6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741BEA-DF6A-45B1-BD49-0724C3DF8BDD}" type="pres">
      <dgm:prSet presAssocID="{A193E36E-9A15-49CE-B41E-6EE6BB3D15E6}" presName="parTransOne" presStyleCnt="0"/>
      <dgm:spPr/>
    </dgm:pt>
    <dgm:pt modelId="{8AA8667D-8059-4666-A175-B1A239ADE71C}" type="pres">
      <dgm:prSet presAssocID="{A193E36E-9A15-49CE-B41E-6EE6BB3D15E6}" presName="horzOne" presStyleCnt="0"/>
      <dgm:spPr/>
    </dgm:pt>
    <dgm:pt modelId="{FF1DD1F9-E6AD-46E0-9266-F2A5AF4E7147}" type="pres">
      <dgm:prSet presAssocID="{FD8B1E5D-18B8-4B0A-BC2C-B067E33AD93A}" presName="vertTwo" presStyleCnt="0"/>
      <dgm:spPr/>
    </dgm:pt>
    <dgm:pt modelId="{30F61233-5397-4C79-A624-CDC81E759721}" type="pres">
      <dgm:prSet presAssocID="{FD8B1E5D-18B8-4B0A-BC2C-B067E33AD93A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9D1F87-E451-4AB2-B880-38362F6FE799}" type="pres">
      <dgm:prSet presAssocID="{FD8B1E5D-18B8-4B0A-BC2C-B067E33AD93A}" presName="horzTwo" presStyleCnt="0"/>
      <dgm:spPr/>
    </dgm:pt>
    <dgm:pt modelId="{C3CE87F6-8137-4965-9887-5B2D8B2E8BD1}" type="pres">
      <dgm:prSet presAssocID="{4B020345-2B42-4FFE-9A5B-B8EECA28D90B}" presName="sibSpaceOne" presStyleCnt="0"/>
      <dgm:spPr/>
    </dgm:pt>
    <dgm:pt modelId="{5F432A40-883B-49D5-B0C7-8CC660AC6F6B}" type="pres">
      <dgm:prSet presAssocID="{73EE19E5-7E82-4C68-9743-C9BA56A7FDFE}" presName="vertOne" presStyleCnt="0"/>
      <dgm:spPr/>
    </dgm:pt>
    <dgm:pt modelId="{799C0BFD-9FBB-4824-9E1B-27B741C78C56}" type="pres">
      <dgm:prSet presAssocID="{73EE19E5-7E82-4C68-9743-C9BA56A7FDFE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ECA072-931D-407F-8C64-EA49A63C6CB6}" type="pres">
      <dgm:prSet presAssocID="{73EE19E5-7E82-4C68-9743-C9BA56A7FDFE}" presName="parTransOne" presStyleCnt="0"/>
      <dgm:spPr/>
    </dgm:pt>
    <dgm:pt modelId="{A685C3BB-1252-4715-8F50-048A0F586467}" type="pres">
      <dgm:prSet presAssocID="{73EE19E5-7E82-4C68-9743-C9BA56A7FDFE}" presName="horzOne" presStyleCnt="0"/>
      <dgm:spPr/>
    </dgm:pt>
    <dgm:pt modelId="{3BE6AAE8-3756-4DB9-BF36-BB0ADC675EB0}" type="pres">
      <dgm:prSet presAssocID="{0C84173D-76AC-4167-A0AC-E8C5CF4E974E}" presName="vertTwo" presStyleCnt="0"/>
      <dgm:spPr/>
    </dgm:pt>
    <dgm:pt modelId="{9D42F88E-E87E-4094-B865-977C61C9AD61}" type="pres">
      <dgm:prSet presAssocID="{0C84173D-76AC-4167-A0AC-E8C5CF4E974E}" presName="txTwo" presStyleLbl="node2" presStyleIdx="1" presStyleCnt="3" custLinFactNeighborY="20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9D98C7-4D8C-4036-86AB-4D3DAE5AF605}" type="pres">
      <dgm:prSet presAssocID="{0C84173D-76AC-4167-A0AC-E8C5CF4E974E}" presName="horzTwo" presStyleCnt="0"/>
      <dgm:spPr/>
    </dgm:pt>
    <dgm:pt modelId="{B5E7A830-6A92-4DC0-BF6C-50B7B4B26434}" type="pres">
      <dgm:prSet presAssocID="{E71AC42B-F33A-4E26-B2F6-B4BF3E85D3FC}" presName="sibSpaceOne" presStyleCnt="0"/>
      <dgm:spPr/>
    </dgm:pt>
    <dgm:pt modelId="{A2A73CBA-1CF3-462A-8B87-E162EC2D36F7}" type="pres">
      <dgm:prSet presAssocID="{E453B6E4-EE36-48AC-B813-E5D0A5DA29DC}" presName="vertOne" presStyleCnt="0"/>
      <dgm:spPr/>
    </dgm:pt>
    <dgm:pt modelId="{6C7D01DE-3451-4980-AD68-C34C5EFA1488}" type="pres">
      <dgm:prSet presAssocID="{E453B6E4-EE36-48AC-B813-E5D0A5DA29DC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3501E2-2943-4DC7-90E4-42E1D15EC103}" type="pres">
      <dgm:prSet presAssocID="{E453B6E4-EE36-48AC-B813-E5D0A5DA29DC}" presName="parTransOne" presStyleCnt="0"/>
      <dgm:spPr/>
    </dgm:pt>
    <dgm:pt modelId="{65C2C284-82C0-43FC-A2B0-36C5B5E2B01E}" type="pres">
      <dgm:prSet presAssocID="{E453B6E4-EE36-48AC-B813-E5D0A5DA29DC}" presName="horzOne" presStyleCnt="0"/>
      <dgm:spPr/>
    </dgm:pt>
    <dgm:pt modelId="{06D6A444-460D-4EF1-98EC-6DE3CFC56284}" type="pres">
      <dgm:prSet presAssocID="{8B45D349-1532-4DAC-BBCB-7FA5F73FE54B}" presName="vertTwo" presStyleCnt="0"/>
      <dgm:spPr/>
    </dgm:pt>
    <dgm:pt modelId="{B00918E5-AA4E-443F-A1A1-57B07C9A3B08}" type="pres">
      <dgm:prSet presAssocID="{8B45D349-1532-4DAC-BBCB-7FA5F73FE54B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F2EE3D-3234-444C-97EF-A00F6094FB6C}" type="pres">
      <dgm:prSet presAssocID="{8B45D349-1532-4DAC-BBCB-7FA5F73FE54B}" presName="horzTwo" presStyleCnt="0"/>
      <dgm:spPr/>
    </dgm:pt>
  </dgm:ptLst>
  <dgm:cxnLst>
    <dgm:cxn modelId="{20FC2334-7AF0-47DB-8F80-BE594A8A2DA0}" type="presOf" srcId="{A193E36E-9A15-49CE-B41E-6EE6BB3D15E6}" destId="{CFEDCBA4-CDD2-43D3-93FD-30CFD31DBCE2}" srcOrd="0" destOrd="0" presId="urn:microsoft.com/office/officeart/2005/8/layout/architecture"/>
    <dgm:cxn modelId="{3A2728DB-2FF0-4188-9970-C255F4EA4E9F}" type="presOf" srcId="{73EE19E5-7E82-4C68-9743-C9BA56A7FDFE}" destId="{799C0BFD-9FBB-4824-9E1B-27B741C78C56}" srcOrd="0" destOrd="0" presId="urn:microsoft.com/office/officeart/2005/8/layout/architecture"/>
    <dgm:cxn modelId="{88B3E4BC-6FD6-48A7-80BA-FC5F6DD7BE06}" srcId="{E453B6E4-EE36-48AC-B813-E5D0A5DA29DC}" destId="{8B45D349-1532-4DAC-BBCB-7FA5F73FE54B}" srcOrd="0" destOrd="0" parTransId="{4558302A-DBAD-47EA-BD35-28D897E75093}" sibTransId="{3A39ACC4-5178-4A87-B205-65971BBD83B2}"/>
    <dgm:cxn modelId="{D79F7753-B67F-4E2B-91A3-34A934ACB302}" type="presOf" srcId="{0C84173D-76AC-4167-A0AC-E8C5CF4E974E}" destId="{9D42F88E-E87E-4094-B865-977C61C9AD61}" srcOrd="0" destOrd="0" presId="urn:microsoft.com/office/officeart/2005/8/layout/architecture"/>
    <dgm:cxn modelId="{F7F14255-9065-4DE9-B51D-5EF6B506977B}" type="presOf" srcId="{FD8B1E5D-18B8-4B0A-BC2C-B067E33AD93A}" destId="{30F61233-5397-4C79-A624-CDC81E759721}" srcOrd="0" destOrd="0" presId="urn:microsoft.com/office/officeart/2005/8/layout/architecture"/>
    <dgm:cxn modelId="{EC53019F-F9EA-43ED-BAD1-B2B106D4D47B}" type="presOf" srcId="{8B45D349-1532-4DAC-BBCB-7FA5F73FE54B}" destId="{B00918E5-AA4E-443F-A1A1-57B07C9A3B08}" srcOrd="0" destOrd="0" presId="urn:microsoft.com/office/officeart/2005/8/layout/architecture"/>
    <dgm:cxn modelId="{2122235E-C37F-4FBB-BB03-8AC7F6EEA46E}" srcId="{B4E44941-A789-4327-9572-5EC39C264B7C}" destId="{E453B6E4-EE36-48AC-B813-E5D0A5DA29DC}" srcOrd="2" destOrd="0" parTransId="{78F65109-557F-415E-B2A5-CE2002727F9C}" sibTransId="{C4EFC922-E4A7-4FF6-B0C2-BDEFE2B6AB93}"/>
    <dgm:cxn modelId="{9BE74054-A8E3-47B3-846A-BEB681583D58}" srcId="{A193E36E-9A15-49CE-B41E-6EE6BB3D15E6}" destId="{FD8B1E5D-18B8-4B0A-BC2C-B067E33AD93A}" srcOrd="0" destOrd="0" parTransId="{02737F48-3E59-4951-BC17-0A366F4EB6F2}" sibTransId="{23AF27AB-75AA-46BA-ABDF-27C020B672B4}"/>
    <dgm:cxn modelId="{9895FEFE-6FA0-48DA-A62C-01181D29761E}" type="presOf" srcId="{B4E44941-A789-4327-9572-5EC39C264B7C}" destId="{C5B3F26C-AB89-4FFB-9966-F81DBB2D667D}" srcOrd="0" destOrd="0" presId="urn:microsoft.com/office/officeart/2005/8/layout/architecture"/>
    <dgm:cxn modelId="{15FF870C-8E5C-4638-B633-EE74404F9FAA}" srcId="{73EE19E5-7E82-4C68-9743-C9BA56A7FDFE}" destId="{0C84173D-76AC-4167-A0AC-E8C5CF4E974E}" srcOrd="0" destOrd="0" parTransId="{D1532E8A-0D74-4456-A10B-9855024FB5B8}" sibTransId="{0B69AAE7-9B32-4DD2-BA89-373E721618F9}"/>
    <dgm:cxn modelId="{4549F8E8-0A4E-4864-8FDF-69914BCDC1BC}" srcId="{B4E44941-A789-4327-9572-5EC39C264B7C}" destId="{A193E36E-9A15-49CE-B41E-6EE6BB3D15E6}" srcOrd="0" destOrd="0" parTransId="{14112D63-E7D0-4AF0-B819-F44B434F69DF}" sibTransId="{4B020345-2B42-4FFE-9A5B-B8EECA28D90B}"/>
    <dgm:cxn modelId="{B9E500D5-8B94-4A24-B5B9-EB6902C71302}" srcId="{B4E44941-A789-4327-9572-5EC39C264B7C}" destId="{73EE19E5-7E82-4C68-9743-C9BA56A7FDFE}" srcOrd="1" destOrd="0" parTransId="{D050D909-C3CB-4A4C-A5BB-3CDD5182BD7F}" sibTransId="{E71AC42B-F33A-4E26-B2F6-B4BF3E85D3FC}"/>
    <dgm:cxn modelId="{288D2328-D6CD-4106-BF4A-199F524CFB35}" type="presOf" srcId="{E453B6E4-EE36-48AC-B813-E5D0A5DA29DC}" destId="{6C7D01DE-3451-4980-AD68-C34C5EFA1488}" srcOrd="0" destOrd="0" presId="urn:microsoft.com/office/officeart/2005/8/layout/architecture"/>
    <dgm:cxn modelId="{DDB7629C-DC2F-42C8-87A2-4B15A31DCCB6}" type="presParOf" srcId="{C5B3F26C-AB89-4FFB-9966-F81DBB2D667D}" destId="{ED1DC123-5B77-4A6C-9375-241DBBE411E7}" srcOrd="0" destOrd="0" presId="urn:microsoft.com/office/officeart/2005/8/layout/architecture"/>
    <dgm:cxn modelId="{A1066433-BB8B-48AE-9804-9667DD41B45B}" type="presParOf" srcId="{ED1DC123-5B77-4A6C-9375-241DBBE411E7}" destId="{CFEDCBA4-CDD2-43D3-93FD-30CFD31DBCE2}" srcOrd="0" destOrd="0" presId="urn:microsoft.com/office/officeart/2005/8/layout/architecture"/>
    <dgm:cxn modelId="{55C84C75-9CB0-40E0-83FD-36AAE3C3E939}" type="presParOf" srcId="{ED1DC123-5B77-4A6C-9375-241DBBE411E7}" destId="{60741BEA-DF6A-45B1-BD49-0724C3DF8BDD}" srcOrd="1" destOrd="0" presId="urn:microsoft.com/office/officeart/2005/8/layout/architecture"/>
    <dgm:cxn modelId="{54830DCC-E480-4FB8-A94E-59DECE139914}" type="presParOf" srcId="{ED1DC123-5B77-4A6C-9375-241DBBE411E7}" destId="{8AA8667D-8059-4666-A175-B1A239ADE71C}" srcOrd="2" destOrd="0" presId="urn:microsoft.com/office/officeart/2005/8/layout/architecture"/>
    <dgm:cxn modelId="{CB5FDBE7-92FB-423B-B72E-779DD1EE6FF2}" type="presParOf" srcId="{8AA8667D-8059-4666-A175-B1A239ADE71C}" destId="{FF1DD1F9-E6AD-46E0-9266-F2A5AF4E7147}" srcOrd="0" destOrd="0" presId="urn:microsoft.com/office/officeart/2005/8/layout/architecture"/>
    <dgm:cxn modelId="{D7D239F4-5C87-4FAE-8046-9845FECC67B2}" type="presParOf" srcId="{FF1DD1F9-E6AD-46E0-9266-F2A5AF4E7147}" destId="{30F61233-5397-4C79-A624-CDC81E759721}" srcOrd="0" destOrd="0" presId="urn:microsoft.com/office/officeart/2005/8/layout/architecture"/>
    <dgm:cxn modelId="{F5195563-52A0-4F37-B183-0D470913004E}" type="presParOf" srcId="{FF1DD1F9-E6AD-46E0-9266-F2A5AF4E7147}" destId="{E39D1F87-E451-4AB2-B880-38362F6FE799}" srcOrd="1" destOrd="0" presId="urn:microsoft.com/office/officeart/2005/8/layout/architecture"/>
    <dgm:cxn modelId="{829B273E-5A05-4954-A827-7BBDF2653510}" type="presParOf" srcId="{C5B3F26C-AB89-4FFB-9966-F81DBB2D667D}" destId="{C3CE87F6-8137-4965-9887-5B2D8B2E8BD1}" srcOrd="1" destOrd="0" presId="urn:microsoft.com/office/officeart/2005/8/layout/architecture"/>
    <dgm:cxn modelId="{E736223B-C362-445E-86CB-D2D45F598B53}" type="presParOf" srcId="{C5B3F26C-AB89-4FFB-9966-F81DBB2D667D}" destId="{5F432A40-883B-49D5-B0C7-8CC660AC6F6B}" srcOrd="2" destOrd="0" presId="urn:microsoft.com/office/officeart/2005/8/layout/architecture"/>
    <dgm:cxn modelId="{55FAB29F-6BD9-498B-A6A7-477C6BE6F0A2}" type="presParOf" srcId="{5F432A40-883B-49D5-B0C7-8CC660AC6F6B}" destId="{799C0BFD-9FBB-4824-9E1B-27B741C78C56}" srcOrd="0" destOrd="0" presId="urn:microsoft.com/office/officeart/2005/8/layout/architecture"/>
    <dgm:cxn modelId="{9C15A9D2-6883-40EF-8599-B0A8F10EDB19}" type="presParOf" srcId="{5F432A40-883B-49D5-B0C7-8CC660AC6F6B}" destId="{D4ECA072-931D-407F-8C64-EA49A63C6CB6}" srcOrd="1" destOrd="0" presId="urn:microsoft.com/office/officeart/2005/8/layout/architecture"/>
    <dgm:cxn modelId="{AB4FAFDB-2E50-485A-BC54-FA677289BD57}" type="presParOf" srcId="{5F432A40-883B-49D5-B0C7-8CC660AC6F6B}" destId="{A685C3BB-1252-4715-8F50-048A0F586467}" srcOrd="2" destOrd="0" presId="urn:microsoft.com/office/officeart/2005/8/layout/architecture"/>
    <dgm:cxn modelId="{9FF5D3DF-F98A-4339-A7BE-809049C30035}" type="presParOf" srcId="{A685C3BB-1252-4715-8F50-048A0F586467}" destId="{3BE6AAE8-3756-4DB9-BF36-BB0ADC675EB0}" srcOrd="0" destOrd="0" presId="urn:microsoft.com/office/officeart/2005/8/layout/architecture"/>
    <dgm:cxn modelId="{50CBDB7A-F1E7-4B72-982C-F3094B52497D}" type="presParOf" srcId="{3BE6AAE8-3756-4DB9-BF36-BB0ADC675EB0}" destId="{9D42F88E-E87E-4094-B865-977C61C9AD61}" srcOrd="0" destOrd="0" presId="urn:microsoft.com/office/officeart/2005/8/layout/architecture"/>
    <dgm:cxn modelId="{8854185F-AB90-42DA-B0F2-CEA45BCA0ADF}" type="presParOf" srcId="{3BE6AAE8-3756-4DB9-BF36-BB0ADC675EB0}" destId="{F49D98C7-4D8C-4036-86AB-4D3DAE5AF605}" srcOrd="1" destOrd="0" presId="urn:microsoft.com/office/officeart/2005/8/layout/architecture"/>
    <dgm:cxn modelId="{6E43A6B2-3E29-4021-8E51-3F23D4DA193D}" type="presParOf" srcId="{C5B3F26C-AB89-4FFB-9966-F81DBB2D667D}" destId="{B5E7A830-6A92-4DC0-BF6C-50B7B4B26434}" srcOrd="3" destOrd="0" presId="urn:microsoft.com/office/officeart/2005/8/layout/architecture"/>
    <dgm:cxn modelId="{416815DE-D6D0-45F5-8EE8-376748EF4184}" type="presParOf" srcId="{C5B3F26C-AB89-4FFB-9966-F81DBB2D667D}" destId="{A2A73CBA-1CF3-462A-8B87-E162EC2D36F7}" srcOrd="4" destOrd="0" presId="urn:microsoft.com/office/officeart/2005/8/layout/architecture"/>
    <dgm:cxn modelId="{5ED22573-F04E-4CB5-9A30-7CD9F2930DB9}" type="presParOf" srcId="{A2A73CBA-1CF3-462A-8B87-E162EC2D36F7}" destId="{6C7D01DE-3451-4980-AD68-C34C5EFA1488}" srcOrd="0" destOrd="0" presId="urn:microsoft.com/office/officeart/2005/8/layout/architecture"/>
    <dgm:cxn modelId="{7AEA9D20-F751-4975-91B1-1BE791AE4F8F}" type="presParOf" srcId="{A2A73CBA-1CF3-462A-8B87-E162EC2D36F7}" destId="{8B3501E2-2943-4DC7-90E4-42E1D15EC103}" srcOrd="1" destOrd="0" presId="urn:microsoft.com/office/officeart/2005/8/layout/architecture"/>
    <dgm:cxn modelId="{9CD863BE-F07B-4011-8C46-922AEDF845C9}" type="presParOf" srcId="{A2A73CBA-1CF3-462A-8B87-E162EC2D36F7}" destId="{65C2C284-82C0-43FC-A2B0-36C5B5E2B01E}" srcOrd="2" destOrd="0" presId="urn:microsoft.com/office/officeart/2005/8/layout/architecture"/>
    <dgm:cxn modelId="{EF9D26F4-91BC-4E8B-8B8D-5F2C2CAFA101}" type="presParOf" srcId="{65C2C284-82C0-43FC-A2B0-36C5B5E2B01E}" destId="{06D6A444-460D-4EF1-98EC-6DE3CFC56284}" srcOrd="0" destOrd="0" presId="urn:microsoft.com/office/officeart/2005/8/layout/architecture"/>
    <dgm:cxn modelId="{99AB3BA2-928D-44A7-8AB1-4E6FAFBCCA2A}" type="presParOf" srcId="{06D6A444-460D-4EF1-98EC-6DE3CFC56284}" destId="{B00918E5-AA4E-443F-A1A1-57B07C9A3B08}" srcOrd="0" destOrd="0" presId="urn:microsoft.com/office/officeart/2005/8/layout/architecture"/>
    <dgm:cxn modelId="{10001076-FD18-481E-820E-46241513B69B}" type="presParOf" srcId="{06D6A444-460D-4EF1-98EC-6DE3CFC56284}" destId="{F6F2EE3D-3234-444C-97EF-A00F6094FB6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1992DF-4BA5-420B-BE74-0E49F897FCFF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06A4A4-7BB6-4C3D-9FD2-54B46017176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Common C# Business</a:t>
          </a:r>
          <a:endParaRPr lang="en-US" dirty="0"/>
        </a:p>
      </dgm:t>
    </dgm:pt>
    <dgm:pt modelId="{81C421BA-AB53-4E1B-A84A-BD9BFC81A7B8}" type="parTrans" cxnId="{3131102B-528A-453F-9C86-F5282468AEF5}">
      <dgm:prSet/>
      <dgm:spPr/>
      <dgm:t>
        <a:bodyPr/>
        <a:lstStyle/>
        <a:p>
          <a:endParaRPr lang="en-US"/>
        </a:p>
      </dgm:t>
    </dgm:pt>
    <dgm:pt modelId="{76C22C92-DE23-40A4-8D77-0AE397C3F1A7}" type="sibTrans" cxnId="{3131102B-528A-453F-9C86-F5282468AEF5}">
      <dgm:prSet/>
      <dgm:spPr/>
      <dgm:t>
        <a:bodyPr/>
        <a:lstStyle/>
        <a:p>
          <a:endParaRPr lang="en-US"/>
        </a:p>
      </dgm:t>
    </dgm:pt>
    <dgm:pt modelId="{94E9ACF3-4340-4C5C-B32F-8E2E36CC7953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Interface Builder</a:t>
          </a:r>
          <a:endParaRPr lang="en-US" dirty="0"/>
        </a:p>
      </dgm:t>
    </dgm:pt>
    <dgm:pt modelId="{6B842691-7C0F-4AAA-96D3-EFF791B59648}" type="parTrans" cxnId="{28E2A839-CFB2-475C-9D5E-6446383A0E79}">
      <dgm:prSet/>
      <dgm:spPr/>
      <dgm:t>
        <a:bodyPr/>
        <a:lstStyle/>
        <a:p>
          <a:endParaRPr lang="en-US"/>
        </a:p>
      </dgm:t>
    </dgm:pt>
    <dgm:pt modelId="{DE18A6E4-0A11-4196-AC0E-72A4CE47E227}" type="sibTrans" cxnId="{28E2A839-CFB2-475C-9D5E-6446383A0E79}">
      <dgm:prSet/>
      <dgm:spPr/>
      <dgm:t>
        <a:bodyPr/>
        <a:lstStyle/>
        <a:p>
          <a:endParaRPr lang="en-US"/>
        </a:p>
      </dgm:t>
    </dgm:pt>
    <dgm:pt modelId="{249544AA-66E9-4E03-BD7B-3E391E060836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Android XML</a:t>
          </a:r>
          <a:endParaRPr lang="en-US" dirty="0"/>
        </a:p>
      </dgm:t>
    </dgm:pt>
    <dgm:pt modelId="{CDA8B3F2-CD5D-4204-922E-F589120F6082}" type="parTrans" cxnId="{A21BBCC3-706D-4AD2-84F4-A6C7576C40C3}">
      <dgm:prSet/>
      <dgm:spPr/>
      <dgm:t>
        <a:bodyPr/>
        <a:lstStyle/>
        <a:p>
          <a:endParaRPr lang="en-US"/>
        </a:p>
      </dgm:t>
    </dgm:pt>
    <dgm:pt modelId="{6BC491A5-1233-482C-BFF2-DD038ABD168A}" type="sibTrans" cxnId="{A21BBCC3-706D-4AD2-84F4-A6C7576C40C3}">
      <dgm:prSet/>
      <dgm:spPr/>
      <dgm:t>
        <a:bodyPr/>
        <a:lstStyle/>
        <a:p>
          <a:endParaRPr lang="en-US"/>
        </a:p>
      </dgm:t>
    </dgm:pt>
    <dgm:pt modelId="{9C63CAD4-6A22-416A-9C2D-D8DA3227490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XAML</a:t>
          </a:r>
          <a:endParaRPr lang="en-US" dirty="0"/>
        </a:p>
      </dgm:t>
    </dgm:pt>
    <dgm:pt modelId="{29384362-8ECE-465A-AAC0-75C8A118A9AB}" type="parTrans" cxnId="{A79A317A-B12C-4057-A773-3F56D45A9FAB}">
      <dgm:prSet/>
      <dgm:spPr/>
      <dgm:t>
        <a:bodyPr/>
        <a:lstStyle/>
        <a:p>
          <a:endParaRPr lang="en-US"/>
        </a:p>
      </dgm:t>
    </dgm:pt>
    <dgm:pt modelId="{C576A398-E1DE-46C9-B140-F9323BACB109}" type="sibTrans" cxnId="{A79A317A-B12C-4057-A773-3F56D45A9FAB}">
      <dgm:prSet/>
      <dgm:spPr/>
      <dgm:t>
        <a:bodyPr/>
        <a:lstStyle/>
        <a:p>
          <a:endParaRPr lang="en-US"/>
        </a:p>
      </dgm:t>
    </dgm:pt>
    <dgm:pt modelId="{1201E7A4-BD93-4484-9E17-2CAA60152E61}" type="pres">
      <dgm:prSet presAssocID="{021992DF-4BA5-420B-BE74-0E49F897FCF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B27F4E-7FAE-4854-A1FB-0A7133673357}" type="pres">
      <dgm:prSet presAssocID="{9806A4A4-7BB6-4C3D-9FD2-54B46017176E}" presName="vertOne" presStyleCnt="0"/>
      <dgm:spPr/>
    </dgm:pt>
    <dgm:pt modelId="{F3E4ACA5-C6BC-4E4F-95C4-63D9C50E35C4}" type="pres">
      <dgm:prSet presAssocID="{9806A4A4-7BB6-4C3D-9FD2-54B46017176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C58B74-D7CB-42CC-8495-ED6D1BD2F3FC}" type="pres">
      <dgm:prSet presAssocID="{9806A4A4-7BB6-4C3D-9FD2-54B46017176E}" presName="parTransOne" presStyleCnt="0"/>
      <dgm:spPr/>
    </dgm:pt>
    <dgm:pt modelId="{708E114C-3570-4471-9075-5939EB1706A6}" type="pres">
      <dgm:prSet presAssocID="{9806A4A4-7BB6-4C3D-9FD2-54B46017176E}" presName="horzOne" presStyleCnt="0"/>
      <dgm:spPr/>
    </dgm:pt>
    <dgm:pt modelId="{D65E5C79-2B99-4289-90AF-759CE430AE32}" type="pres">
      <dgm:prSet presAssocID="{94E9ACF3-4340-4C5C-B32F-8E2E36CC7953}" presName="vertTwo" presStyleCnt="0"/>
      <dgm:spPr/>
    </dgm:pt>
    <dgm:pt modelId="{40DDF197-87EC-41EB-B60B-6CEA3F653B69}" type="pres">
      <dgm:prSet presAssocID="{94E9ACF3-4340-4C5C-B32F-8E2E36CC7953}" presName="txTwo" presStyleLbl="node2" presStyleIdx="0" presStyleCnt="3" custLinFactNeighborY="9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630777-5624-4C88-91E7-200A080C0C1F}" type="pres">
      <dgm:prSet presAssocID="{94E9ACF3-4340-4C5C-B32F-8E2E36CC7953}" presName="horzTwo" presStyleCnt="0"/>
      <dgm:spPr/>
    </dgm:pt>
    <dgm:pt modelId="{EE568F7A-0A0A-4D70-AFB8-74A74E4BE46C}" type="pres">
      <dgm:prSet presAssocID="{DE18A6E4-0A11-4196-AC0E-72A4CE47E227}" presName="sibSpaceTwo" presStyleCnt="0"/>
      <dgm:spPr/>
    </dgm:pt>
    <dgm:pt modelId="{93E47496-9ED8-4E09-BA2B-2A58F046A46E}" type="pres">
      <dgm:prSet presAssocID="{249544AA-66E9-4E03-BD7B-3E391E060836}" presName="vertTwo" presStyleCnt="0"/>
      <dgm:spPr/>
    </dgm:pt>
    <dgm:pt modelId="{E59AFA45-F326-4CD0-B8C4-FDBA11403E43}" type="pres">
      <dgm:prSet presAssocID="{249544AA-66E9-4E03-BD7B-3E391E060836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1957A4-28B3-4EAD-B6EB-3F093098A8DF}" type="pres">
      <dgm:prSet presAssocID="{249544AA-66E9-4E03-BD7B-3E391E060836}" presName="horzTwo" presStyleCnt="0"/>
      <dgm:spPr/>
    </dgm:pt>
    <dgm:pt modelId="{94B94272-0BEB-4003-9A7D-ED137DA773A6}" type="pres">
      <dgm:prSet presAssocID="{6BC491A5-1233-482C-BFF2-DD038ABD168A}" presName="sibSpaceTwo" presStyleCnt="0"/>
      <dgm:spPr/>
    </dgm:pt>
    <dgm:pt modelId="{5DFB5BA3-B27D-48DE-ACFB-DFBC5C303145}" type="pres">
      <dgm:prSet presAssocID="{9C63CAD4-6A22-416A-9C2D-D8DA32274904}" presName="vertTwo" presStyleCnt="0"/>
      <dgm:spPr/>
    </dgm:pt>
    <dgm:pt modelId="{86611EC1-3CBD-4067-8EB5-C2E83F49161B}" type="pres">
      <dgm:prSet presAssocID="{9C63CAD4-6A22-416A-9C2D-D8DA32274904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E1BCE9-7983-45AE-A676-3641AE43633B}" type="pres">
      <dgm:prSet presAssocID="{9C63CAD4-6A22-416A-9C2D-D8DA32274904}" presName="horzTwo" presStyleCnt="0"/>
      <dgm:spPr/>
    </dgm:pt>
  </dgm:ptLst>
  <dgm:cxnLst>
    <dgm:cxn modelId="{28E2A839-CFB2-475C-9D5E-6446383A0E79}" srcId="{9806A4A4-7BB6-4C3D-9FD2-54B46017176E}" destId="{94E9ACF3-4340-4C5C-B32F-8E2E36CC7953}" srcOrd="0" destOrd="0" parTransId="{6B842691-7C0F-4AAA-96D3-EFF791B59648}" sibTransId="{DE18A6E4-0A11-4196-AC0E-72A4CE47E227}"/>
    <dgm:cxn modelId="{A21BBCC3-706D-4AD2-84F4-A6C7576C40C3}" srcId="{9806A4A4-7BB6-4C3D-9FD2-54B46017176E}" destId="{249544AA-66E9-4E03-BD7B-3E391E060836}" srcOrd="1" destOrd="0" parTransId="{CDA8B3F2-CD5D-4204-922E-F589120F6082}" sibTransId="{6BC491A5-1233-482C-BFF2-DD038ABD168A}"/>
    <dgm:cxn modelId="{B48B9421-5659-4AE2-80AA-20132DF241FB}" type="presOf" srcId="{94E9ACF3-4340-4C5C-B32F-8E2E36CC7953}" destId="{40DDF197-87EC-41EB-B60B-6CEA3F653B69}" srcOrd="0" destOrd="0" presId="urn:microsoft.com/office/officeart/2005/8/layout/architecture"/>
    <dgm:cxn modelId="{02D9A489-BAAB-4FBB-9DB2-9E6A313EA10C}" type="presOf" srcId="{9806A4A4-7BB6-4C3D-9FD2-54B46017176E}" destId="{F3E4ACA5-C6BC-4E4F-95C4-63D9C50E35C4}" srcOrd="0" destOrd="0" presId="urn:microsoft.com/office/officeart/2005/8/layout/architecture"/>
    <dgm:cxn modelId="{CD1FD74B-CCF5-45C7-80F1-CDBAF9360DBA}" type="presOf" srcId="{9C63CAD4-6A22-416A-9C2D-D8DA32274904}" destId="{86611EC1-3CBD-4067-8EB5-C2E83F49161B}" srcOrd="0" destOrd="0" presId="urn:microsoft.com/office/officeart/2005/8/layout/architecture"/>
    <dgm:cxn modelId="{D055128F-FD4D-4AE6-871C-B4C2CCDCFE1B}" type="presOf" srcId="{021992DF-4BA5-420B-BE74-0E49F897FCFF}" destId="{1201E7A4-BD93-4484-9E17-2CAA60152E61}" srcOrd="0" destOrd="0" presId="urn:microsoft.com/office/officeart/2005/8/layout/architecture"/>
    <dgm:cxn modelId="{3131102B-528A-453F-9C86-F5282468AEF5}" srcId="{021992DF-4BA5-420B-BE74-0E49F897FCFF}" destId="{9806A4A4-7BB6-4C3D-9FD2-54B46017176E}" srcOrd="0" destOrd="0" parTransId="{81C421BA-AB53-4E1B-A84A-BD9BFC81A7B8}" sibTransId="{76C22C92-DE23-40A4-8D77-0AE397C3F1A7}"/>
    <dgm:cxn modelId="{2E7FC7F7-AD31-4B1B-8C0A-F257AB67A448}" type="presOf" srcId="{249544AA-66E9-4E03-BD7B-3E391E060836}" destId="{E59AFA45-F326-4CD0-B8C4-FDBA11403E43}" srcOrd="0" destOrd="0" presId="urn:microsoft.com/office/officeart/2005/8/layout/architecture"/>
    <dgm:cxn modelId="{A79A317A-B12C-4057-A773-3F56D45A9FAB}" srcId="{9806A4A4-7BB6-4C3D-9FD2-54B46017176E}" destId="{9C63CAD4-6A22-416A-9C2D-D8DA32274904}" srcOrd="2" destOrd="0" parTransId="{29384362-8ECE-465A-AAC0-75C8A118A9AB}" sibTransId="{C576A398-E1DE-46C9-B140-F9323BACB109}"/>
    <dgm:cxn modelId="{52BCFE4A-A9AF-4BEF-8542-060A2803691D}" type="presParOf" srcId="{1201E7A4-BD93-4484-9E17-2CAA60152E61}" destId="{EAB27F4E-7FAE-4854-A1FB-0A7133673357}" srcOrd="0" destOrd="0" presId="urn:microsoft.com/office/officeart/2005/8/layout/architecture"/>
    <dgm:cxn modelId="{E15C447E-FABA-4976-A77C-10578A5CBBDB}" type="presParOf" srcId="{EAB27F4E-7FAE-4854-A1FB-0A7133673357}" destId="{F3E4ACA5-C6BC-4E4F-95C4-63D9C50E35C4}" srcOrd="0" destOrd="0" presId="urn:microsoft.com/office/officeart/2005/8/layout/architecture"/>
    <dgm:cxn modelId="{DC19FF21-FB3F-46A5-BBE5-0487CC332599}" type="presParOf" srcId="{EAB27F4E-7FAE-4854-A1FB-0A7133673357}" destId="{AFC58B74-D7CB-42CC-8495-ED6D1BD2F3FC}" srcOrd="1" destOrd="0" presId="urn:microsoft.com/office/officeart/2005/8/layout/architecture"/>
    <dgm:cxn modelId="{71279EDE-FD56-4031-9D3B-899512B42BAF}" type="presParOf" srcId="{EAB27F4E-7FAE-4854-A1FB-0A7133673357}" destId="{708E114C-3570-4471-9075-5939EB1706A6}" srcOrd="2" destOrd="0" presId="urn:microsoft.com/office/officeart/2005/8/layout/architecture"/>
    <dgm:cxn modelId="{DB356D2B-679B-489A-9822-D6E62FC8CAAC}" type="presParOf" srcId="{708E114C-3570-4471-9075-5939EB1706A6}" destId="{D65E5C79-2B99-4289-90AF-759CE430AE32}" srcOrd="0" destOrd="0" presId="urn:microsoft.com/office/officeart/2005/8/layout/architecture"/>
    <dgm:cxn modelId="{00EE7198-BB9F-4EE8-B3BA-6A1ECEFF3A54}" type="presParOf" srcId="{D65E5C79-2B99-4289-90AF-759CE430AE32}" destId="{40DDF197-87EC-41EB-B60B-6CEA3F653B69}" srcOrd="0" destOrd="0" presId="urn:microsoft.com/office/officeart/2005/8/layout/architecture"/>
    <dgm:cxn modelId="{63E957A6-33C1-4C49-B59C-FBEF77244CFF}" type="presParOf" srcId="{D65E5C79-2B99-4289-90AF-759CE430AE32}" destId="{BB630777-5624-4C88-91E7-200A080C0C1F}" srcOrd="1" destOrd="0" presId="urn:microsoft.com/office/officeart/2005/8/layout/architecture"/>
    <dgm:cxn modelId="{BF8F550D-20CA-42D1-98D0-B6CEFF77AB6C}" type="presParOf" srcId="{708E114C-3570-4471-9075-5939EB1706A6}" destId="{EE568F7A-0A0A-4D70-AFB8-74A74E4BE46C}" srcOrd="1" destOrd="0" presId="urn:microsoft.com/office/officeart/2005/8/layout/architecture"/>
    <dgm:cxn modelId="{97C44421-48C1-4849-B465-9C5999BF3E1F}" type="presParOf" srcId="{708E114C-3570-4471-9075-5939EB1706A6}" destId="{93E47496-9ED8-4E09-BA2B-2A58F046A46E}" srcOrd="2" destOrd="0" presId="urn:microsoft.com/office/officeart/2005/8/layout/architecture"/>
    <dgm:cxn modelId="{878F4F5F-A70E-46F2-9C9E-FFDE8B3C05CF}" type="presParOf" srcId="{93E47496-9ED8-4E09-BA2B-2A58F046A46E}" destId="{E59AFA45-F326-4CD0-B8C4-FDBA11403E43}" srcOrd="0" destOrd="0" presId="urn:microsoft.com/office/officeart/2005/8/layout/architecture"/>
    <dgm:cxn modelId="{67ABC49F-6909-4230-815F-C3E7C99A2D6B}" type="presParOf" srcId="{93E47496-9ED8-4E09-BA2B-2A58F046A46E}" destId="{061957A4-28B3-4EAD-B6EB-3F093098A8DF}" srcOrd="1" destOrd="0" presId="urn:microsoft.com/office/officeart/2005/8/layout/architecture"/>
    <dgm:cxn modelId="{5BC1385B-CDF6-45A1-9FB0-81D619EB76C0}" type="presParOf" srcId="{708E114C-3570-4471-9075-5939EB1706A6}" destId="{94B94272-0BEB-4003-9A7D-ED137DA773A6}" srcOrd="3" destOrd="0" presId="urn:microsoft.com/office/officeart/2005/8/layout/architecture"/>
    <dgm:cxn modelId="{7E5B50DA-A29E-431A-8049-C3B59DF7FBB4}" type="presParOf" srcId="{708E114C-3570-4471-9075-5939EB1706A6}" destId="{5DFB5BA3-B27D-48DE-ACFB-DFBC5C303145}" srcOrd="4" destOrd="0" presId="urn:microsoft.com/office/officeart/2005/8/layout/architecture"/>
    <dgm:cxn modelId="{117162E3-205A-4725-8E15-8739A83C10BA}" type="presParOf" srcId="{5DFB5BA3-B27D-48DE-ACFB-DFBC5C303145}" destId="{86611EC1-3CBD-4067-8EB5-C2E83F49161B}" srcOrd="0" destOrd="0" presId="urn:microsoft.com/office/officeart/2005/8/layout/architecture"/>
    <dgm:cxn modelId="{BE9A76F4-87FC-4265-B679-99CA876F9BC0}" type="presParOf" srcId="{5DFB5BA3-B27D-48DE-ACFB-DFBC5C303145}" destId="{E7E1BCE9-7983-45AE-A676-3641AE43633B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5197DD-1659-463F-AA38-509A4C7C4940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9FC03-E9B6-473A-A1ED-117FDB75E04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Cordova JavaScript API</a:t>
          </a:r>
          <a:endParaRPr lang="en-US" dirty="0"/>
        </a:p>
      </dgm:t>
    </dgm:pt>
    <dgm:pt modelId="{0124B888-AB88-482F-A0EF-C623D95868DF}" type="parTrans" cxnId="{3D1AC896-2664-4D45-BC52-1186E0CB077D}">
      <dgm:prSet/>
      <dgm:spPr/>
      <dgm:t>
        <a:bodyPr/>
        <a:lstStyle/>
        <a:p>
          <a:endParaRPr lang="en-US"/>
        </a:p>
      </dgm:t>
    </dgm:pt>
    <dgm:pt modelId="{E83FFF56-2102-4317-B82F-45B23C477829}" type="sibTrans" cxnId="{3D1AC896-2664-4D45-BC52-1186E0CB077D}">
      <dgm:prSet/>
      <dgm:spPr/>
      <dgm:t>
        <a:bodyPr/>
        <a:lstStyle/>
        <a:p>
          <a:endParaRPr lang="en-US"/>
        </a:p>
      </dgm:t>
    </dgm:pt>
    <dgm:pt modelId="{FAD8C8FB-5683-45FB-805C-7C8DB344AD12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App Business Logic (JS</a:t>
          </a:r>
          <a:endParaRPr lang="en-US" dirty="0"/>
        </a:p>
      </dgm:t>
    </dgm:pt>
    <dgm:pt modelId="{902E4FF9-8980-4E54-B0E5-2BD8C180B577}" type="parTrans" cxnId="{800305BF-0B87-4220-BA26-D0E61665E752}">
      <dgm:prSet/>
      <dgm:spPr/>
      <dgm:t>
        <a:bodyPr/>
        <a:lstStyle/>
        <a:p>
          <a:endParaRPr lang="en-US"/>
        </a:p>
      </dgm:t>
    </dgm:pt>
    <dgm:pt modelId="{C7C9C1F6-AC28-4175-8118-0BF89E8C7463}" type="sibTrans" cxnId="{800305BF-0B87-4220-BA26-D0E61665E752}">
      <dgm:prSet/>
      <dgm:spPr/>
      <dgm:t>
        <a:bodyPr/>
        <a:lstStyle/>
        <a:p>
          <a:endParaRPr lang="en-US"/>
        </a:p>
      </dgm:t>
    </dgm:pt>
    <dgm:pt modelId="{63C87B69-71FC-4EEA-94AF-F266611A6899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App UI (HTML</a:t>
          </a:r>
          <a:endParaRPr lang="en-US" dirty="0"/>
        </a:p>
      </dgm:t>
    </dgm:pt>
    <dgm:pt modelId="{D68C6AE8-7B8B-43B8-BD31-D1AF9432ADC5}" type="parTrans" cxnId="{F1A507B4-113B-41CF-B04B-EA1C49B676BE}">
      <dgm:prSet/>
      <dgm:spPr/>
      <dgm:t>
        <a:bodyPr/>
        <a:lstStyle/>
        <a:p>
          <a:endParaRPr lang="en-US"/>
        </a:p>
      </dgm:t>
    </dgm:pt>
    <dgm:pt modelId="{DDB0086B-EA4D-4F68-B4C8-7F9D7B7327C1}" type="sibTrans" cxnId="{F1A507B4-113B-41CF-B04B-EA1C49B676BE}">
      <dgm:prSet/>
      <dgm:spPr/>
      <dgm:t>
        <a:bodyPr/>
        <a:lstStyle/>
        <a:p>
          <a:endParaRPr lang="en-US"/>
        </a:p>
      </dgm:t>
    </dgm:pt>
    <dgm:pt modelId="{E4D829FD-9B4C-4FBC-821B-607DF210FD9D}" type="pres">
      <dgm:prSet presAssocID="{3B5197DD-1659-463F-AA38-509A4C7C494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60FCB69-95BE-41FB-AB89-D9EDC97F842A}" type="pres">
      <dgm:prSet presAssocID="{EC29FC03-E9B6-473A-A1ED-117FDB75E049}" presName="vertOne" presStyleCnt="0"/>
      <dgm:spPr/>
    </dgm:pt>
    <dgm:pt modelId="{31C8E1D4-516A-4DDE-A5FF-D35E40341DB0}" type="pres">
      <dgm:prSet presAssocID="{EC29FC03-E9B6-473A-A1ED-117FDB75E049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CB979-8481-44AD-B47F-D33001A1EA9E}" type="pres">
      <dgm:prSet presAssocID="{EC29FC03-E9B6-473A-A1ED-117FDB75E049}" presName="parTransOne" presStyleCnt="0"/>
      <dgm:spPr/>
    </dgm:pt>
    <dgm:pt modelId="{2AFC2D71-1E22-462F-B811-6D0D0C779300}" type="pres">
      <dgm:prSet presAssocID="{EC29FC03-E9B6-473A-A1ED-117FDB75E049}" presName="horzOne" presStyleCnt="0"/>
      <dgm:spPr/>
    </dgm:pt>
    <dgm:pt modelId="{0631BF87-61AC-4D2C-A453-A5CA298DC225}" type="pres">
      <dgm:prSet presAssocID="{FAD8C8FB-5683-45FB-805C-7C8DB344AD12}" presName="vertTwo" presStyleCnt="0"/>
      <dgm:spPr/>
    </dgm:pt>
    <dgm:pt modelId="{C8897FA5-23C1-4C61-9802-878DC4E144AD}" type="pres">
      <dgm:prSet presAssocID="{FAD8C8FB-5683-45FB-805C-7C8DB344AD1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A0D52F-D606-4443-A752-E7F065C7CBB8}" type="pres">
      <dgm:prSet presAssocID="{FAD8C8FB-5683-45FB-805C-7C8DB344AD12}" presName="parTransTwo" presStyleCnt="0"/>
      <dgm:spPr/>
    </dgm:pt>
    <dgm:pt modelId="{8A9163F1-2943-4DF1-A6BC-4A1FA801ED00}" type="pres">
      <dgm:prSet presAssocID="{FAD8C8FB-5683-45FB-805C-7C8DB344AD12}" presName="horzTwo" presStyleCnt="0"/>
      <dgm:spPr/>
    </dgm:pt>
    <dgm:pt modelId="{0E9EAC05-A2F8-4CAB-B749-07F02A5A7106}" type="pres">
      <dgm:prSet presAssocID="{63C87B69-71FC-4EEA-94AF-F266611A6899}" presName="vertThree" presStyleCnt="0"/>
      <dgm:spPr/>
    </dgm:pt>
    <dgm:pt modelId="{C9AA4D9E-44C4-4784-92AC-8412127E3B6C}" type="pres">
      <dgm:prSet presAssocID="{63C87B69-71FC-4EEA-94AF-F266611A6899}" presName="txThree" presStyleLbl="node3" presStyleIdx="0" presStyleCnt="1" custLinFactNeighborX="-10202" custLinFactNeighborY="-318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7DD911-850F-4827-89D1-38960B24D065}" type="pres">
      <dgm:prSet presAssocID="{63C87B69-71FC-4EEA-94AF-F266611A6899}" presName="horzThree" presStyleCnt="0"/>
      <dgm:spPr/>
    </dgm:pt>
  </dgm:ptLst>
  <dgm:cxnLst>
    <dgm:cxn modelId="{3D1AC896-2664-4D45-BC52-1186E0CB077D}" srcId="{3B5197DD-1659-463F-AA38-509A4C7C4940}" destId="{EC29FC03-E9B6-473A-A1ED-117FDB75E049}" srcOrd="0" destOrd="0" parTransId="{0124B888-AB88-482F-A0EF-C623D95868DF}" sibTransId="{E83FFF56-2102-4317-B82F-45B23C477829}"/>
    <dgm:cxn modelId="{94EED42F-07D5-4563-AEBB-AC6E7ACCDA92}" type="presOf" srcId="{FAD8C8FB-5683-45FB-805C-7C8DB344AD12}" destId="{C8897FA5-23C1-4C61-9802-878DC4E144AD}" srcOrd="0" destOrd="0" presId="urn:microsoft.com/office/officeart/2005/8/layout/architecture"/>
    <dgm:cxn modelId="{F1A507B4-113B-41CF-B04B-EA1C49B676BE}" srcId="{FAD8C8FB-5683-45FB-805C-7C8DB344AD12}" destId="{63C87B69-71FC-4EEA-94AF-F266611A6899}" srcOrd="0" destOrd="0" parTransId="{D68C6AE8-7B8B-43B8-BD31-D1AF9432ADC5}" sibTransId="{DDB0086B-EA4D-4F68-B4C8-7F9D7B7327C1}"/>
    <dgm:cxn modelId="{94022C08-6F96-4B20-8014-F7345DE9599B}" type="presOf" srcId="{EC29FC03-E9B6-473A-A1ED-117FDB75E049}" destId="{31C8E1D4-516A-4DDE-A5FF-D35E40341DB0}" srcOrd="0" destOrd="0" presId="urn:microsoft.com/office/officeart/2005/8/layout/architecture"/>
    <dgm:cxn modelId="{800305BF-0B87-4220-BA26-D0E61665E752}" srcId="{EC29FC03-E9B6-473A-A1ED-117FDB75E049}" destId="{FAD8C8FB-5683-45FB-805C-7C8DB344AD12}" srcOrd="0" destOrd="0" parTransId="{902E4FF9-8980-4E54-B0E5-2BD8C180B577}" sibTransId="{C7C9C1F6-AC28-4175-8118-0BF89E8C7463}"/>
    <dgm:cxn modelId="{359334F3-8843-4E27-95B3-E3DEB9878888}" type="presOf" srcId="{3B5197DD-1659-463F-AA38-509A4C7C4940}" destId="{E4D829FD-9B4C-4FBC-821B-607DF210FD9D}" srcOrd="0" destOrd="0" presId="urn:microsoft.com/office/officeart/2005/8/layout/architecture"/>
    <dgm:cxn modelId="{63067F96-CB59-413A-B9BE-7CD76D843307}" type="presOf" srcId="{63C87B69-71FC-4EEA-94AF-F266611A6899}" destId="{C9AA4D9E-44C4-4784-92AC-8412127E3B6C}" srcOrd="0" destOrd="0" presId="urn:microsoft.com/office/officeart/2005/8/layout/architecture"/>
    <dgm:cxn modelId="{D633922C-F054-420F-89D0-78490F3A5567}" type="presParOf" srcId="{E4D829FD-9B4C-4FBC-821B-607DF210FD9D}" destId="{A60FCB69-95BE-41FB-AB89-D9EDC97F842A}" srcOrd="0" destOrd="0" presId="urn:microsoft.com/office/officeart/2005/8/layout/architecture"/>
    <dgm:cxn modelId="{90724397-5AE9-470A-A9A5-6C31CB3B4E9E}" type="presParOf" srcId="{A60FCB69-95BE-41FB-AB89-D9EDC97F842A}" destId="{31C8E1D4-516A-4DDE-A5FF-D35E40341DB0}" srcOrd="0" destOrd="0" presId="urn:microsoft.com/office/officeart/2005/8/layout/architecture"/>
    <dgm:cxn modelId="{38AC5E6A-2855-48E4-B1F6-75C007C57E0B}" type="presParOf" srcId="{A60FCB69-95BE-41FB-AB89-D9EDC97F842A}" destId="{40CCB979-8481-44AD-B47F-D33001A1EA9E}" srcOrd="1" destOrd="0" presId="urn:microsoft.com/office/officeart/2005/8/layout/architecture"/>
    <dgm:cxn modelId="{D2681A2F-56BA-4EB1-93A1-B273E46DA514}" type="presParOf" srcId="{A60FCB69-95BE-41FB-AB89-D9EDC97F842A}" destId="{2AFC2D71-1E22-462F-B811-6D0D0C779300}" srcOrd="2" destOrd="0" presId="urn:microsoft.com/office/officeart/2005/8/layout/architecture"/>
    <dgm:cxn modelId="{A5CD62D2-9F75-439D-ABFD-F3ECAF937BC0}" type="presParOf" srcId="{2AFC2D71-1E22-462F-B811-6D0D0C779300}" destId="{0631BF87-61AC-4D2C-A453-A5CA298DC225}" srcOrd="0" destOrd="0" presId="urn:microsoft.com/office/officeart/2005/8/layout/architecture"/>
    <dgm:cxn modelId="{BB66FA8C-3BF6-4CF1-A14F-237CBD6D8FF6}" type="presParOf" srcId="{0631BF87-61AC-4D2C-A453-A5CA298DC225}" destId="{C8897FA5-23C1-4C61-9802-878DC4E144AD}" srcOrd="0" destOrd="0" presId="urn:microsoft.com/office/officeart/2005/8/layout/architecture"/>
    <dgm:cxn modelId="{A6C29EFE-EFC8-4528-B670-BEF070F9D4DF}" type="presParOf" srcId="{0631BF87-61AC-4D2C-A453-A5CA298DC225}" destId="{5AA0D52F-D606-4443-A752-E7F065C7CBB8}" srcOrd="1" destOrd="0" presId="urn:microsoft.com/office/officeart/2005/8/layout/architecture"/>
    <dgm:cxn modelId="{B745DC1E-4B6A-4474-B39E-675F4FC7C2A7}" type="presParOf" srcId="{0631BF87-61AC-4D2C-A453-A5CA298DC225}" destId="{8A9163F1-2943-4DF1-A6BC-4A1FA801ED00}" srcOrd="2" destOrd="0" presId="urn:microsoft.com/office/officeart/2005/8/layout/architecture"/>
    <dgm:cxn modelId="{73064092-C6B1-4BB9-AB29-7FE83CE19C35}" type="presParOf" srcId="{8A9163F1-2943-4DF1-A6BC-4A1FA801ED00}" destId="{0E9EAC05-A2F8-4CAB-B749-07F02A5A7106}" srcOrd="0" destOrd="0" presId="urn:microsoft.com/office/officeart/2005/8/layout/architecture"/>
    <dgm:cxn modelId="{2E659675-B2E4-4244-ADFA-12E463A2BB23}" type="presParOf" srcId="{0E9EAC05-A2F8-4CAB-B749-07F02A5A7106}" destId="{C9AA4D9E-44C4-4784-92AC-8412127E3B6C}" srcOrd="0" destOrd="0" presId="urn:microsoft.com/office/officeart/2005/8/layout/architecture"/>
    <dgm:cxn modelId="{76D264E5-E0F3-4826-A434-22948462304B}" type="presParOf" srcId="{0E9EAC05-A2F8-4CAB-B749-07F02A5A7106}" destId="{897DD911-850F-4827-89D1-38960B24D065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F210B0-BA66-4B76-9B4A-E2328AEE8600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164CEF-7D4E-4A95-A607-7808C869B1A9}">
      <dgm:prSet phldrT="[Text]"/>
      <dgm:spPr/>
      <dgm:t>
        <a:bodyPr/>
        <a:lstStyle/>
        <a:p>
          <a:r>
            <a:rPr lang="en-GB" dirty="0" err="1" smtClean="0"/>
            <a:t>iOS</a:t>
          </a:r>
          <a:endParaRPr lang="en-US" dirty="0"/>
        </a:p>
      </dgm:t>
    </dgm:pt>
    <dgm:pt modelId="{D57C6C9C-18F6-427D-A1E1-FA5E4E333079}" type="parTrans" cxnId="{E4846046-EAA4-44C4-88FF-9EF38C546810}">
      <dgm:prSet/>
      <dgm:spPr/>
      <dgm:t>
        <a:bodyPr/>
        <a:lstStyle/>
        <a:p>
          <a:endParaRPr lang="en-US"/>
        </a:p>
      </dgm:t>
    </dgm:pt>
    <dgm:pt modelId="{F1171C03-B5E1-46F5-BEEE-15870FDC51A1}" type="sibTrans" cxnId="{E4846046-EAA4-44C4-88FF-9EF38C546810}">
      <dgm:prSet/>
      <dgm:spPr/>
      <dgm:t>
        <a:bodyPr/>
        <a:lstStyle/>
        <a:p>
          <a:endParaRPr lang="en-US"/>
        </a:p>
      </dgm:t>
    </dgm:pt>
    <dgm:pt modelId="{AA679FE3-80EF-4834-87CF-D20802790788}">
      <dgm:prSet phldrT="[Text]"/>
      <dgm:spPr/>
      <dgm:t>
        <a:bodyPr/>
        <a:lstStyle/>
        <a:p>
          <a:r>
            <a:rPr lang="en-GB" dirty="0" smtClean="0"/>
            <a:t>Android</a:t>
          </a:r>
          <a:endParaRPr lang="en-US" dirty="0"/>
        </a:p>
      </dgm:t>
    </dgm:pt>
    <dgm:pt modelId="{AD1A34C9-2FFB-426D-89F3-8CC515557B53}" type="parTrans" cxnId="{6CB238E0-C573-44A9-81C0-1B913D2EAFA8}">
      <dgm:prSet/>
      <dgm:spPr/>
      <dgm:t>
        <a:bodyPr/>
        <a:lstStyle/>
        <a:p>
          <a:endParaRPr lang="en-US"/>
        </a:p>
      </dgm:t>
    </dgm:pt>
    <dgm:pt modelId="{3CBEDD96-97B3-423B-8705-36ABC4E36FCE}" type="sibTrans" cxnId="{6CB238E0-C573-44A9-81C0-1B913D2EAFA8}">
      <dgm:prSet/>
      <dgm:spPr/>
      <dgm:t>
        <a:bodyPr/>
        <a:lstStyle/>
        <a:p>
          <a:endParaRPr lang="en-US"/>
        </a:p>
      </dgm:t>
    </dgm:pt>
    <dgm:pt modelId="{2D93DACC-5260-4EAB-ADE4-ED6257371840}">
      <dgm:prSet phldrT="[Text]"/>
      <dgm:spPr/>
      <dgm:t>
        <a:bodyPr/>
        <a:lstStyle/>
        <a:p>
          <a:r>
            <a:rPr lang="en-GB" dirty="0" smtClean="0"/>
            <a:t>Windows Phone</a:t>
          </a:r>
          <a:endParaRPr lang="en-US" dirty="0"/>
        </a:p>
      </dgm:t>
    </dgm:pt>
    <dgm:pt modelId="{BFAC7734-8754-4935-8471-7F022000431A}" type="parTrans" cxnId="{8325600C-21E2-4DBA-8B2E-C9087D8672B6}">
      <dgm:prSet/>
      <dgm:spPr/>
      <dgm:t>
        <a:bodyPr/>
        <a:lstStyle/>
        <a:p>
          <a:endParaRPr lang="en-US"/>
        </a:p>
      </dgm:t>
    </dgm:pt>
    <dgm:pt modelId="{BCCC8080-4803-4555-A713-C6245A8B7CE2}" type="sibTrans" cxnId="{8325600C-21E2-4DBA-8B2E-C9087D8672B6}">
      <dgm:prSet/>
      <dgm:spPr/>
      <dgm:t>
        <a:bodyPr/>
        <a:lstStyle/>
        <a:p>
          <a:endParaRPr lang="en-US"/>
        </a:p>
      </dgm:t>
    </dgm:pt>
    <dgm:pt modelId="{5B8A1F7C-C95D-46AC-A5A3-2DBCA0E7F02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Heavy Java App</a:t>
          </a:r>
          <a:endParaRPr lang="en-US" dirty="0"/>
        </a:p>
      </dgm:t>
    </dgm:pt>
    <dgm:pt modelId="{F00C4096-997D-4BA8-B846-E2D49780514A}" type="parTrans" cxnId="{1159FF9D-9619-493D-9DAB-0F0E1C04FF9D}">
      <dgm:prSet/>
      <dgm:spPr/>
      <dgm:t>
        <a:bodyPr/>
        <a:lstStyle/>
        <a:p>
          <a:endParaRPr lang="en-US"/>
        </a:p>
      </dgm:t>
    </dgm:pt>
    <dgm:pt modelId="{CB5CB9DF-E052-419D-AC82-E95034BAD78C}" type="sibTrans" cxnId="{1159FF9D-9619-493D-9DAB-0F0E1C04FF9D}">
      <dgm:prSet/>
      <dgm:spPr/>
      <dgm:t>
        <a:bodyPr/>
        <a:lstStyle/>
        <a:p>
          <a:endParaRPr lang="en-US"/>
        </a:p>
      </dgm:t>
    </dgm:pt>
    <dgm:pt modelId="{549424BF-6463-4B4F-B0E6-11C5860B4F9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Heavy Objective-C App</a:t>
          </a:r>
          <a:endParaRPr lang="en-US" dirty="0"/>
        </a:p>
      </dgm:t>
    </dgm:pt>
    <dgm:pt modelId="{CCD96206-B783-4616-B93F-E70D1162AFC0}" type="parTrans" cxnId="{FF35B6D3-DD1E-4C3F-AA5C-0467030524C8}">
      <dgm:prSet/>
      <dgm:spPr/>
      <dgm:t>
        <a:bodyPr/>
        <a:lstStyle/>
        <a:p>
          <a:endParaRPr lang="en-US"/>
        </a:p>
      </dgm:t>
    </dgm:pt>
    <dgm:pt modelId="{4CB4885B-76D0-43F5-8657-3597E73B9027}" type="sibTrans" cxnId="{FF35B6D3-DD1E-4C3F-AA5C-0467030524C8}">
      <dgm:prSet/>
      <dgm:spPr/>
      <dgm:t>
        <a:bodyPr/>
        <a:lstStyle/>
        <a:p>
          <a:endParaRPr lang="en-US"/>
        </a:p>
      </dgm:t>
    </dgm:pt>
    <dgm:pt modelId="{E80A8AA6-487E-4B00-8259-8517DE468FDE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Heavy C# App</a:t>
          </a:r>
          <a:endParaRPr lang="en-US" dirty="0"/>
        </a:p>
      </dgm:t>
    </dgm:pt>
    <dgm:pt modelId="{4C2B8254-4957-422C-B3C7-C81721D0B88F}" type="parTrans" cxnId="{3E760EE1-F7EA-4AEC-BFF1-C998B44D5EEB}">
      <dgm:prSet/>
      <dgm:spPr/>
      <dgm:t>
        <a:bodyPr/>
        <a:lstStyle/>
        <a:p>
          <a:endParaRPr lang="en-US"/>
        </a:p>
      </dgm:t>
    </dgm:pt>
    <dgm:pt modelId="{DD5DE603-3C0E-477A-9161-14EC2CC3EF7A}" type="sibTrans" cxnId="{3E760EE1-F7EA-4AEC-BFF1-C998B44D5EEB}">
      <dgm:prSet/>
      <dgm:spPr/>
      <dgm:t>
        <a:bodyPr/>
        <a:lstStyle/>
        <a:p>
          <a:endParaRPr lang="en-US"/>
        </a:p>
      </dgm:t>
    </dgm:pt>
    <dgm:pt modelId="{DE900275-1BC0-4FAD-97C5-8BD713C7D32E}" type="pres">
      <dgm:prSet presAssocID="{54F210B0-BA66-4B76-9B4A-E2328AEE860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D743F3-95C7-4C2B-8CF0-7194EA2263DD}" type="pres">
      <dgm:prSet presAssocID="{33164CEF-7D4E-4A95-A607-7808C869B1A9}" presName="vertOne" presStyleCnt="0"/>
      <dgm:spPr/>
    </dgm:pt>
    <dgm:pt modelId="{8A501345-35C6-4E39-9E85-34E14C1C267D}" type="pres">
      <dgm:prSet presAssocID="{33164CEF-7D4E-4A95-A607-7808C869B1A9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A377E7-5402-47CF-96D7-C90200C84E22}" type="pres">
      <dgm:prSet presAssocID="{33164CEF-7D4E-4A95-A607-7808C869B1A9}" presName="parTransOne" presStyleCnt="0"/>
      <dgm:spPr/>
    </dgm:pt>
    <dgm:pt modelId="{9DBA12C1-6040-44FA-84E2-764BFC8FA614}" type="pres">
      <dgm:prSet presAssocID="{33164CEF-7D4E-4A95-A607-7808C869B1A9}" presName="horzOne" presStyleCnt="0"/>
      <dgm:spPr/>
    </dgm:pt>
    <dgm:pt modelId="{C8D0FDD4-7361-4D61-9774-2B7ECDFD24F5}" type="pres">
      <dgm:prSet presAssocID="{549424BF-6463-4B4F-B0E6-11C5860B4F97}" presName="vertTwo" presStyleCnt="0"/>
      <dgm:spPr/>
    </dgm:pt>
    <dgm:pt modelId="{2417C6FD-CAAB-4298-B9A4-55EF9BA52F9E}" type="pres">
      <dgm:prSet presAssocID="{549424BF-6463-4B4F-B0E6-11C5860B4F97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966C28-4DBE-450A-9015-AD5A38FB5D6B}" type="pres">
      <dgm:prSet presAssocID="{549424BF-6463-4B4F-B0E6-11C5860B4F97}" presName="horzTwo" presStyleCnt="0"/>
      <dgm:spPr/>
    </dgm:pt>
    <dgm:pt modelId="{31E20165-FB52-4074-A207-B3B4DD5E11BF}" type="pres">
      <dgm:prSet presAssocID="{F1171C03-B5E1-46F5-BEEE-15870FDC51A1}" presName="sibSpaceOne" presStyleCnt="0"/>
      <dgm:spPr/>
    </dgm:pt>
    <dgm:pt modelId="{CF6B76A5-EFA5-4D86-8358-AD844DA70074}" type="pres">
      <dgm:prSet presAssocID="{AA679FE3-80EF-4834-87CF-D20802790788}" presName="vertOne" presStyleCnt="0"/>
      <dgm:spPr/>
    </dgm:pt>
    <dgm:pt modelId="{6EEB2619-EFB7-4176-B925-DEAA3CACA4C9}" type="pres">
      <dgm:prSet presAssocID="{AA679FE3-80EF-4834-87CF-D20802790788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019B96-29A7-4542-894C-FC2F50B2C48D}" type="pres">
      <dgm:prSet presAssocID="{AA679FE3-80EF-4834-87CF-D20802790788}" presName="parTransOne" presStyleCnt="0"/>
      <dgm:spPr/>
    </dgm:pt>
    <dgm:pt modelId="{9BE62727-EFF9-466C-A5CE-EA68D4C9B908}" type="pres">
      <dgm:prSet presAssocID="{AA679FE3-80EF-4834-87CF-D20802790788}" presName="horzOne" presStyleCnt="0"/>
      <dgm:spPr/>
    </dgm:pt>
    <dgm:pt modelId="{F2758D12-E809-4C00-A1B4-E0A835513536}" type="pres">
      <dgm:prSet presAssocID="{5B8A1F7C-C95D-46AC-A5A3-2DBCA0E7F026}" presName="vertTwo" presStyleCnt="0"/>
      <dgm:spPr/>
    </dgm:pt>
    <dgm:pt modelId="{529BFEFF-2196-4684-8495-08E95006CD21}" type="pres">
      <dgm:prSet presAssocID="{5B8A1F7C-C95D-46AC-A5A3-2DBCA0E7F026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B76C96-EA32-47F7-AB3F-8BCE96A40A04}" type="pres">
      <dgm:prSet presAssocID="{5B8A1F7C-C95D-46AC-A5A3-2DBCA0E7F026}" presName="horzTwo" presStyleCnt="0"/>
      <dgm:spPr/>
    </dgm:pt>
    <dgm:pt modelId="{8EAF4F89-4B79-46BC-939D-F1D28743736A}" type="pres">
      <dgm:prSet presAssocID="{3CBEDD96-97B3-423B-8705-36ABC4E36FCE}" presName="sibSpaceOne" presStyleCnt="0"/>
      <dgm:spPr/>
    </dgm:pt>
    <dgm:pt modelId="{978FD7AB-B703-4154-B81B-CD064D44F263}" type="pres">
      <dgm:prSet presAssocID="{2D93DACC-5260-4EAB-ADE4-ED6257371840}" presName="vertOne" presStyleCnt="0"/>
      <dgm:spPr/>
    </dgm:pt>
    <dgm:pt modelId="{FA4BAF72-6B0A-489B-B558-1360A05CE9EE}" type="pres">
      <dgm:prSet presAssocID="{2D93DACC-5260-4EAB-ADE4-ED6257371840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F7407B-0B2D-41BA-84BD-B992ECD16A57}" type="pres">
      <dgm:prSet presAssocID="{2D93DACC-5260-4EAB-ADE4-ED6257371840}" presName="parTransOne" presStyleCnt="0"/>
      <dgm:spPr/>
    </dgm:pt>
    <dgm:pt modelId="{1205E8CA-F8C0-4D98-9C7A-569F085AF46C}" type="pres">
      <dgm:prSet presAssocID="{2D93DACC-5260-4EAB-ADE4-ED6257371840}" presName="horzOne" presStyleCnt="0"/>
      <dgm:spPr/>
    </dgm:pt>
    <dgm:pt modelId="{1F46700A-A062-4CA3-97E6-4A3799E65141}" type="pres">
      <dgm:prSet presAssocID="{E80A8AA6-487E-4B00-8259-8517DE468FDE}" presName="vertTwo" presStyleCnt="0"/>
      <dgm:spPr/>
    </dgm:pt>
    <dgm:pt modelId="{A7A6C61B-EAA0-4C69-8E39-42A5B00F40E2}" type="pres">
      <dgm:prSet presAssocID="{E80A8AA6-487E-4B00-8259-8517DE468FD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68087D-CBA6-469A-8020-C6830596885F}" type="pres">
      <dgm:prSet presAssocID="{E80A8AA6-487E-4B00-8259-8517DE468FDE}" presName="horzTwo" presStyleCnt="0"/>
      <dgm:spPr/>
    </dgm:pt>
  </dgm:ptLst>
  <dgm:cxnLst>
    <dgm:cxn modelId="{20BE80F1-A15E-4D02-B2A6-E5D20C3BBEE8}" type="presOf" srcId="{5B8A1F7C-C95D-46AC-A5A3-2DBCA0E7F026}" destId="{529BFEFF-2196-4684-8495-08E95006CD21}" srcOrd="0" destOrd="0" presId="urn:microsoft.com/office/officeart/2005/8/layout/architecture"/>
    <dgm:cxn modelId="{A8FBB4FE-1432-45DF-837B-1F8940DF5A48}" type="presOf" srcId="{54F210B0-BA66-4B76-9B4A-E2328AEE8600}" destId="{DE900275-1BC0-4FAD-97C5-8BD713C7D32E}" srcOrd="0" destOrd="0" presId="urn:microsoft.com/office/officeart/2005/8/layout/architecture"/>
    <dgm:cxn modelId="{6CB238E0-C573-44A9-81C0-1B913D2EAFA8}" srcId="{54F210B0-BA66-4B76-9B4A-E2328AEE8600}" destId="{AA679FE3-80EF-4834-87CF-D20802790788}" srcOrd="1" destOrd="0" parTransId="{AD1A34C9-2FFB-426D-89F3-8CC515557B53}" sibTransId="{3CBEDD96-97B3-423B-8705-36ABC4E36FCE}"/>
    <dgm:cxn modelId="{3E760EE1-F7EA-4AEC-BFF1-C998B44D5EEB}" srcId="{2D93DACC-5260-4EAB-ADE4-ED6257371840}" destId="{E80A8AA6-487E-4B00-8259-8517DE468FDE}" srcOrd="0" destOrd="0" parTransId="{4C2B8254-4957-422C-B3C7-C81721D0B88F}" sibTransId="{DD5DE603-3C0E-477A-9161-14EC2CC3EF7A}"/>
    <dgm:cxn modelId="{FAA7EA55-4D0C-4DFB-B502-B194710F98EA}" type="presOf" srcId="{E80A8AA6-487E-4B00-8259-8517DE468FDE}" destId="{A7A6C61B-EAA0-4C69-8E39-42A5B00F40E2}" srcOrd="0" destOrd="0" presId="urn:microsoft.com/office/officeart/2005/8/layout/architecture"/>
    <dgm:cxn modelId="{F5895299-F259-4F3E-A749-42F8A192BFD4}" type="presOf" srcId="{33164CEF-7D4E-4A95-A607-7808C869B1A9}" destId="{8A501345-35C6-4E39-9E85-34E14C1C267D}" srcOrd="0" destOrd="0" presId="urn:microsoft.com/office/officeart/2005/8/layout/architecture"/>
    <dgm:cxn modelId="{4CFCA8AA-D60A-4FF4-93D4-CA89921F7878}" type="presOf" srcId="{AA679FE3-80EF-4834-87CF-D20802790788}" destId="{6EEB2619-EFB7-4176-B925-DEAA3CACA4C9}" srcOrd="0" destOrd="0" presId="urn:microsoft.com/office/officeart/2005/8/layout/architecture"/>
    <dgm:cxn modelId="{998C5E02-75FC-4425-85BF-6D65EEACA10B}" type="presOf" srcId="{549424BF-6463-4B4F-B0E6-11C5860B4F97}" destId="{2417C6FD-CAAB-4298-B9A4-55EF9BA52F9E}" srcOrd="0" destOrd="0" presId="urn:microsoft.com/office/officeart/2005/8/layout/architecture"/>
    <dgm:cxn modelId="{8325600C-21E2-4DBA-8B2E-C9087D8672B6}" srcId="{54F210B0-BA66-4B76-9B4A-E2328AEE8600}" destId="{2D93DACC-5260-4EAB-ADE4-ED6257371840}" srcOrd="2" destOrd="0" parTransId="{BFAC7734-8754-4935-8471-7F022000431A}" sibTransId="{BCCC8080-4803-4555-A713-C6245A8B7CE2}"/>
    <dgm:cxn modelId="{FF35B6D3-DD1E-4C3F-AA5C-0467030524C8}" srcId="{33164CEF-7D4E-4A95-A607-7808C869B1A9}" destId="{549424BF-6463-4B4F-B0E6-11C5860B4F97}" srcOrd="0" destOrd="0" parTransId="{CCD96206-B783-4616-B93F-E70D1162AFC0}" sibTransId="{4CB4885B-76D0-43F5-8657-3597E73B9027}"/>
    <dgm:cxn modelId="{E4846046-EAA4-44C4-88FF-9EF38C546810}" srcId="{54F210B0-BA66-4B76-9B4A-E2328AEE8600}" destId="{33164CEF-7D4E-4A95-A607-7808C869B1A9}" srcOrd="0" destOrd="0" parTransId="{D57C6C9C-18F6-427D-A1E1-FA5E4E333079}" sibTransId="{F1171C03-B5E1-46F5-BEEE-15870FDC51A1}"/>
    <dgm:cxn modelId="{AFBF8906-823D-4676-89B5-B2795C4C03C5}" type="presOf" srcId="{2D93DACC-5260-4EAB-ADE4-ED6257371840}" destId="{FA4BAF72-6B0A-489B-B558-1360A05CE9EE}" srcOrd="0" destOrd="0" presId="urn:microsoft.com/office/officeart/2005/8/layout/architecture"/>
    <dgm:cxn modelId="{1159FF9D-9619-493D-9DAB-0F0E1C04FF9D}" srcId="{AA679FE3-80EF-4834-87CF-D20802790788}" destId="{5B8A1F7C-C95D-46AC-A5A3-2DBCA0E7F026}" srcOrd="0" destOrd="0" parTransId="{F00C4096-997D-4BA8-B846-E2D49780514A}" sibTransId="{CB5CB9DF-E052-419D-AC82-E95034BAD78C}"/>
    <dgm:cxn modelId="{EC326058-A2A3-4CB4-94B3-26F98D687F95}" type="presParOf" srcId="{DE900275-1BC0-4FAD-97C5-8BD713C7D32E}" destId="{F3D743F3-95C7-4C2B-8CF0-7194EA2263DD}" srcOrd="0" destOrd="0" presId="urn:microsoft.com/office/officeart/2005/8/layout/architecture"/>
    <dgm:cxn modelId="{3A78C393-DCC5-49CA-8254-70EC0544273A}" type="presParOf" srcId="{F3D743F3-95C7-4C2B-8CF0-7194EA2263DD}" destId="{8A501345-35C6-4E39-9E85-34E14C1C267D}" srcOrd="0" destOrd="0" presId="urn:microsoft.com/office/officeart/2005/8/layout/architecture"/>
    <dgm:cxn modelId="{CA0B9490-4D16-4D9A-A2E6-0E15CA662068}" type="presParOf" srcId="{F3D743F3-95C7-4C2B-8CF0-7194EA2263DD}" destId="{A3A377E7-5402-47CF-96D7-C90200C84E22}" srcOrd="1" destOrd="0" presId="urn:microsoft.com/office/officeart/2005/8/layout/architecture"/>
    <dgm:cxn modelId="{F2E485C9-DC12-4BDF-BFEF-B62B11F9BB9F}" type="presParOf" srcId="{F3D743F3-95C7-4C2B-8CF0-7194EA2263DD}" destId="{9DBA12C1-6040-44FA-84E2-764BFC8FA614}" srcOrd="2" destOrd="0" presId="urn:microsoft.com/office/officeart/2005/8/layout/architecture"/>
    <dgm:cxn modelId="{31728BC6-D8B5-49DC-A225-DFB230B072DD}" type="presParOf" srcId="{9DBA12C1-6040-44FA-84E2-764BFC8FA614}" destId="{C8D0FDD4-7361-4D61-9774-2B7ECDFD24F5}" srcOrd="0" destOrd="0" presId="urn:microsoft.com/office/officeart/2005/8/layout/architecture"/>
    <dgm:cxn modelId="{06EB6115-FF69-4FA4-BDD4-70B3ECD3DCB0}" type="presParOf" srcId="{C8D0FDD4-7361-4D61-9774-2B7ECDFD24F5}" destId="{2417C6FD-CAAB-4298-B9A4-55EF9BA52F9E}" srcOrd="0" destOrd="0" presId="urn:microsoft.com/office/officeart/2005/8/layout/architecture"/>
    <dgm:cxn modelId="{F551CD32-9618-4532-9E2E-8DFAE06B5461}" type="presParOf" srcId="{C8D0FDD4-7361-4D61-9774-2B7ECDFD24F5}" destId="{26966C28-4DBE-450A-9015-AD5A38FB5D6B}" srcOrd="1" destOrd="0" presId="urn:microsoft.com/office/officeart/2005/8/layout/architecture"/>
    <dgm:cxn modelId="{111523D5-9310-403A-ACD1-172E7BA549CD}" type="presParOf" srcId="{DE900275-1BC0-4FAD-97C5-8BD713C7D32E}" destId="{31E20165-FB52-4074-A207-B3B4DD5E11BF}" srcOrd="1" destOrd="0" presId="urn:microsoft.com/office/officeart/2005/8/layout/architecture"/>
    <dgm:cxn modelId="{FD35662A-0A72-4538-9ECB-76B7E49A7512}" type="presParOf" srcId="{DE900275-1BC0-4FAD-97C5-8BD713C7D32E}" destId="{CF6B76A5-EFA5-4D86-8358-AD844DA70074}" srcOrd="2" destOrd="0" presId="urn:microsoft.com/office/officeart/2005/8/layout/architecture"/>
    <dgm:cxn modelId="{DC50307B-E8CB-4F6E-BCCD-1A8E10E0ABBF}" type="presParOf" srcId="{CF6B76A5-EFA5-4D86-8358-AD844DA70074}" destId="{6EEB2619-EFB7-4176-B925-DEAA3CACA4C9}" srcOrd="0" destOrd="0" presId="urn:microsoft.com/office/officeart/2005/8/layout/architecture"/>
    <dgm:cxn modelId="{258B30E9-4EAF-4158-B155-ECA8FA5DD512}" type="presParOf" srcId="{CF6B76A5-EFA5-4D86-8358-AD844DA70074}" destId="{1F019B96-29A7-4542-894C-FC2F50B2C48D}" srcOrd="1" destOrd="0" presId="urn:microsoft.com/office/officeart/2005/8/layout/architecture"/>
    <dgm:cxn modelId="{AA88F580-95F1-4963-A9ED-EF1C871C7251}" type="presParOf" srcId="{CF6B76A5-EFA5-4D86-8358-AD844DA70074}" destId="{9BE62727-EFF9-466C-A5CE-EA68D4C9B908}" srcOrd="2" destOrd="0" presId="urn:microsoft.com/office/officeart/2005/8/layout/architecture"/>
    <dgm:cxn modelId="{4F79E145-A9F8-48DB-B118-603A415708DE}" type="presParOf" srcId="{9BE62727-EFF9-466C-A5CE-EA68D4C9B908}" destId="{F2758D12-E809-4C00-A1B4-E0A835513536}" srcOrd="0" destOrd="0" presId="urn:microsoft.com/office/officeart/2005/8/layout/architecture"/>
    <dgm:cxn modelId="{B280C6E2-492A-4195-883B-AA5D0C27CE6D}" type="presParOf" srcId="{F2758D12-E809-4C00-A1B4-E0A835513536}" destId="{529BFEFF-2196-4684-8495-08E95006CD21}" srcOrd="0" destOrd="0" presId="urn:microsoft.com/office/officeart/2005/8/layout/architecture"/>
    <dgm:cxn modelId="{35F293B2-8EF3-4A26-AE84-01E176551E25}" type="presParOf" srcId="{F2758D12-E809-4C00-A1B4-E0A835513536}" destId="{E4B76C96-EA32-47F7-AB3F-8BCE96A40A04}" srcOrd="1" destOrd="0" presId="urn:microsoft.com/office/officeart/2005/8/layout/architecture"/>
    <dgm:cxn modelId="{B1CDAA2D-DDA6-4379-B4A4-04C174019C43}" type="presParOf" srcId="{DE900275-1BC0-4FAD-97C5-8BD713C7D32E}" destId="{8EAF4F89-4B79-46BC-939D-F1D28743736A}" srcOrd="3" destOrd="0" presId="urn:microsoft.com/office/officeart/2005/8/layout/architecture"/>
    <dgm:cxn modelId="{83A9E29C-487A-4FF7-8536-B2BF779FB40F}" type="presParOf" srcId="{DE900275-1BC0-4FAD-97C5-8BD713C7D32E}" destId="{978FD7AB-B703-4154-B81B-CD064D44F263}" srcOrd="4" destOrd="0" presId="urn:microsoft.com/office/officeart/2005/8/layout/architecture"/>
    <dgm:cxn modelId="{90B1849F-4A1B-4E50-8220-2F0E8B917147}" type="presParOf" srcId="{978FD7AB-B703-4154-B81B-CD064D44F263}" destId="{FA4BAF72-6B0A-489B-B558-1360A05CE9EE}" srcOrd="0" destOrd="0" presId="urn:microsoft.com/office/officeart/2005/8/layout/architecture"/>
    <dgm:cxn modelId="{83D525B6-0988-4133-98E9-CA1FCA7B562C}" type="presParOf" srcId="{978FD7AB-B703-4154-B81B-CD064D44F263}" destId="{D3F7407B-0B2D-41BA-84BD-B992ECD16A57}" srcOrd="1" destOrd="0" presId="urn:microsoft.com/office/officeart/2005/8/layout/architecture"/>
    <dgm:cxn modelId="{EFFD291F-A6F2-424F-B06E-A08D985AB3F4}" type="presParOf" srcId="{978FD7AB-B703-4154-B81B-CD064D44F263}" destId="{1205E8CA-F8C0-4D98-9C7A-569F085AF46C}" srcOrd="2" destOrd="0" presId="urn:microsoft.com/office/officeart/2005/8/layout/architecture"/>
    <dgm:cxn modelId="{86720F25-8884-47D4-93E5-FF750877631E}" type="presParOf" srcId="{1205E8CA-F8C0-4D98-9C7A-569F085AF46C}" destId="{1F46700A-A062-4CA3-97E6-4A3799E65141}" srcOrd="0" destOrd="0" presId="urn:microsoft.com/office/officeart/2005/8/layout/architecture"/>
    <dgm:cxn modelId="{4E73F2ED-2F97-4C3B-B769-8CC6432F1AE3}" type="presParOf" srcId="{1F46700A-A062-4CA3-97E6-4A3799E65141}" destId="{A7A6C61B-EAA0-4C69-8E39-42A5B00F40E2}" srcOrd="0" destOrd="0" presId="urn:microsoft.com/office/officeart/2005/8/layout/architecture"/>
    <dgm:cxn modelId="{1E6158A7-8050-45AD-9511-9C5F837FE83A}" type="presParOf" srcId="{1F46700A-A062-4CA3-97E6-4A3799E65141}" destId="{6C68087D-CBA6-469A-8020-C6830596885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5197DD-1659-463F-AA38-509A4C7C4940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9FC03-E9B6-473A-A1ED-117FDB75E04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Cordova JavaScript API</a:t>
          </a:r>
          <a:endParaRPr lang="en-US" dirty="0"/>
        </a:p>
      </dgm:t>
    </dgm:pt>
    <dgm:pt modelId="{0124B888-AB88-482F-A0EF-C623D95868DF}" type="parTrans" cxnId="{3D1AC896-2664-4D45-BC52-1186E0CB077D}">
      <dgm:prSet/>
      <dgm:spPr/>
      <dgm:t>
        <a:bodyPr/>
        <a:lstStyle/>
        <a:p>
          <a:endParaRPr lang="en-US"/>
        </a:p>
      </dgm:t>
    </dgm:pt>
    <dgm:pt modelId="{E83FFF56-2102-4317-B82F-45B23C477829}" type="sibTrans" cxnId="{3D1AC896-2664-4D45-BC52-1186E0CB077D}">
      <dgm:prSet/>
      <dgm:spPr/>
      <dgm:t>
        <a:bodyPr/>
        <a:lstStyle/>
        <a:p>
          <a:endParaRPr lang="en-US"/>
        </a:p>
      </dgm:t>
    </dgm:pt>
    <dgm:pt modelId="{FAD8C8FB-5683-45FB-805C-7C8DB344AD12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App Business Logic (JS</a:t>
          </a:r>
          <a:endParaRPr lang="en-US" dirty="0"/>
        </a:p>
      </dgm:t>
    </dgm:pt>
    <dgm:pt modelId="{902E4FF9-8980-4E54-B0E5-2BD8C180B577}" type="parTrans" cxnId="{800305BF-0B87-4220-BA26-D0E61665E752}">
      <dgm:prSet/>
      <dgm:spPr/>
      <dgm:t>
        <a:bodyPr/>
        <a:lstStyle/>
        <a:p>
          <a:endParaRPr lang="en-US"/>
        </a:p>
      </dgm:t>
    </dgm:pt>
    <dgm:pt modelId="{C7C9C1F6-AC28-4175-8118-0BF89E8C7463}" type="sibTrans" cxnId="{800305BF-0B87-4220-BA26-D0E61665E752}">
      <dgm:prSet/>
      <dgm:spPr/>
      <dgm:t>
        <a:bodyPr/>
        <a:lstStyle/>
        <a:p>
          <a:endParaRPr lang="en-US"/>
        </a:p>
      </dgm:t>
    </dgm:pt>
    <dgm:pt modelId="{63C87B69-71FC-4EEA-94AF-F266611A6899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 smtClean="0"/>
            <a:t>App UI (HTML</a:t>
          </a:r>
          <a:endParaRPr lang="en-US" dirty="0"/>
        </a:p>
      </dgm:t>
    </dgm:pt>
    <dgm:pt modelId="{D68C6AE8-7B8B-43B8-BD31-D1AF9432ADC5}" type="parTrans" cxnId="{F1A507B4-113B-41CF-B04B-EA1C49B676BE}">
      <dgm:prSet/>
      <dgm:spPr/>
      <dgm:t>
        <a:bodyPr/>
        <a:lstStyle/>
        <a:p>
          <a:endParaRPr lang="en-US"/>
        </a:p>
      </dgm:t>
    </dgm:pt>
    <dgm:pt modelId="{DDB0086B-EA4D-4F68-B4C8-7F9D7B7327C1}" type="sibTrans" cxnId="{F1A507B4-113B-41CF-B04B-EA1C49B676BE}">
      <dgm:prSet/>
      <dgm:spPr/>
      <dgm:t>
        <a:bodyPr/>
        <a:lstStyle/>
        <a:p>
          <a:endParaRPr lang="en-US"/>
        </a:p>
      </dgm:t>
    </dgm:pt>
    <dgm:pt modelId="{E4D829FD-9B4C-4FBC-821B-607DF210FD9D}" type="pres">
      <dgm:prSet presAssocID="{3B5197DD-1659-463F-AA38-509A4C7C494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60FCB69-95BE-41FB-AB89-D9EDC97F842A}" type="pres">
      <dgm:prSet presAssocID="{EC29FC03-E9B6-473A-A1ED-117FDB75E049}" presName="vertOne" presStyleCnt="0"/>
      <dgm:spPr/>
    </dgm:pt>
    <dgm:pt modelId="{31C8E1D4-516A-4DDE-A5FF-D35E40341DB0}" type="pres">
      <dgm:prSet presAssocID="{EC29FC03-E9B6-473A-A1ED-117FDB75E049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CB979-8481-44AD-B47F-D33001A1EA9E}" type="pres">
      <dgm:prSet presAssocID="{EC29FC03-E9B6-473A-A1ED-117FDB75E049}" presName="parTransOne" presStyleCnt="0"/>
      <dgm:spPr/>
    </dgm:pt>
    <dgm:pt modelId="{2AFC2D71-1E22-462F-B811-6D0D0C779300}" type="pres">
      <dgm:prSet presAssocID="{EC29FC03-E9B6-473A-A1ED-117FDB75E049}" presName="horzOne" presStyleCnt="0"/>
      <dgm:spPr/>
    </dgm:pt>
    <dgm:pt modelId="{0631BF87-61AC-4D2C-A453-A5CA298DC225}" type="pres">
      <dgm:prSet presAssocID="{FAD8C8FB-5683-45FB-805C-7C8DB344AD12}" presName="vertTwo" presStyleCnt="0"/>
      <dgm:spPr/>
    </dgm:pt>
    <dgm:pt modelId="{C8897FA5-23C1-4C61-9802-878DC4E144AD}" type="pres">
      <dgm:prSet presAssocID="{FAD8C8FB-5683-45FB-805C-7C8DB344AD1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A0D52F-D606-4443-A752-E7F065C7CBB8}" type="pres">
      <dgm:prSet presAssocID="{FAD8C8FB-5683-45FB-805C-7C8DB344AD12}" presName="parTransTwo" presStyleCnt="0"/>
      <dgm:spPr/>
    </dgm:pt>
    <dgm:pt modelId="{8A9163F1-2943-4DF1-A6BC-4A1FA801ED00}" type="pres">
      <dgm:prSet presAssocID="{FAD8C8FB-5683-45FB-805C-7C8DB344AD12}" presName="horzTwo" presStyleCnt="0"/>
      <dgm:spPr/>
    </dgm:pt>
    <dgm:pt modelId="{0E9EAC05-A2F8-4CAB-B749-07F02A5A7106}" type="pres">
      <dgm:prSet presAssocID="{63C87B69-71FC-4EEA-94AF-F266611A6899}" presName="vertThree" presStyleCnt="0"/>
      <dgm:spPr/>
    </dgm:pt>
    <dgm:pt modelId="{C9AA4D9E-44C4-4784-92AC-8412127E3B6C}" type="pres">
      <dgm:prSet presAssocID="{63C87B69-71FC-4EEA-94AF-F266611A6899}" presName="txThree" presStyleLbl="node3" presStyleIdx="0" presStyleCnt="1" custLinFactNeighborX="-10202" custLinFactNeighborY="-318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7DD911-850F-4827-89D1-38960B24D065}" type="pres">
      <dgm:prSet presAssocID="{63C87B69-71FC-4EEA-94AF-F266611A6899}" presName="horzThree" presStyleCnt="0"/>
      <dgm:spPr/>
    </dgm:pt>
  </dgm:ptLst>
  <dgm:cxnLst>
    <dgm:cxn modelId="{A8DDD342-9717-4743-91A8-1D9FC3639E82}" type="presOf" srcId="{FAD8C8FB-5683-45FB-805C-7C8DB344AD12}" destId="{C8897FA5-23C1-4C61-9802-878DC4E144AD}" srcOrd="0" destOrd="0" presId="urn:microsoft.com/office/officeart/2005/8/layout/architecture"/>
    <dgm:cxn modelId="{82342EA0-03EC-46E1-B0BF-F85873032093}" type="presOf" srcId="{EC29FC03-E9B6-473A-A1ED-117FDB75E049}" destId="{31C8E1D4-516A-4DDE-A5FF-D35E40341DB0}" srcOrd="0" destOrd="0" presId="urn:microsoft.com/office/officeart/2005/8/layout/architecture"/>
    <dgm:cxn modelId="{3D1AC896-2664-4D45-BC52-1186E0CB077D}" srcId="{3B5197DD-1659-463F-AA38-509A4C7C4940}" destId="{EC29FC03-E9B6-473A-A1ED-117FDB75E049}" srcOrd="0" destOrd="0" parTransId="{0124B888-AB88-482F-A0EF-C623D95868DF}" sibTransId="{E83FFF56-2102-4317-B82F-45B23C477829}"/>
    <dgm:cxn modelId="{F1A507B4-113B-41CF-B04B-EA1C49B676BE}" srcId="{FAD8C8FB-5683-45FB-805C-7C8DB344AD12}" destId="{63C87B69-71FC-4EEA-94AF-F266611A6899}" srcOrd="0" destOrd="0" parTransId="{D68C6AE8-7B8B-43B8-BD31-D1AF9432ADC5}" sibTransId="{DDB0086B-EA4D-4F68-B4C8-7F9D7B7327C1}"/>
    <dgm:cxn modelId="{800305BF-0B87-4220-BA26-D0E61665E752}" srcId="{EC29FC03-E9B6-473A-A1ED-117FDB75E049}" destId="{FAD8C8FB-5683-45FB-805C-7C8DB344AD12}" srcOrd="0" destOrd="0" parTransId="{902E4FF9-8980-4E54-B0E5-2BD8C180B577}" sibTransId="{C7C9C1F6-AC28-4175-8118-0BF89E8C7463}"/>
    <dgm:cxn modelId="{BF1A2AF7-DD00-4FD4-8FE5-79953A51B98C}" type="presOf" srcId="{3B5197DD-1659-463F-AA38-509A4C7C4940}" destId="{E4D829FD-9B4C-4FBC-821B-607DF210FD9D}" srcOrd="0" destOrd="0" presId="urn:microsoft.com/office/officeart/2005/8/layout/architecture"/>
    <dgm:cxn modelId="{D2DB635D-A6D0-4866-B8E0-4AF102F831C7}" type="presOf" srcId="{63C87B69-71FC-4EEA-94AF-F266611A6899}" destId="{C9AA4D9E-44C4-4784-92AC-8412127E3B6C}" srcOrd="0" destOrd="0" presId="urn:microsoft.com/office/officeart/2005/8/layout/architecture"/>
    <dgm:cxn modelId="{D1214651-F791-40DC-BAF4-541F54430EFC}" type="presParOf" srcId="{E4D829FD-9B4C-4FBC-821B-607DF210FD9D}" destId="{A60FCB69-95BE-41FB-AB89-D9EDC97F842A}" srcOrd="0" destOrd="0" presId="urn:microsoft.com/office/officeart/2005/8/layout/architecture"/>
    <dgm:cxn modelId="{F951462C-79AC-47AF-ADA1-89D2E844F12E}" type="presParOf" srcId="{A60FCB69-95BE-41FB-AB89-D9EDC97F842A}" destId="{31C8E1D4-516A-4DDE-A5FF-D35E40341DB0}" srcOrd="0" destOrd="0" presId="urn:microsoft.com/office/officeart/2005/8/layout/architecture"/>
    <dgm:cxn modelId="{F527A2F6-7807-4A36-A6B1-7F174E444E63}" type="presParOf" srcId="{A60FCB69-95BE-41FB-AB89-D9EDC97F842A}" destId="{40CCB979-8481-44AD-B47F-D33001A1EA9E}" srcOrd="1" destOrd="0" presId="urn:microsoft.com/office/officeart/2005/8/layout/architecture"/>
    <dgm:cxn modelId="{C2A77115-A5C2-4EC4-A950-F920FEC97CE3}" type="presParOf" srcId="{A60FCB69-95BE-41FB-AB89-D9EDC97F842A}" destId="{2AFC2D71-1E22-462F-B811-6D0D0C779300}" srcOrd="2" destOrd="0" presId="urn:microsoft.com/office/officeart/2005/8/layout/architecture"/>
    <dgm:cxn modelId="{E2595A45-12D8-457E-907F-057D225E625B}" type="presParOf" srcId="{2AFC2D71-1E22-462F-B811-6D0D0C779300}" destId="{0631BF87-61AC-4D2C-A453-A5CA298DC225}" srcOrd="0" destOrd="0" presId="urn:microsoft.com/office/officeart/2005/8/layout/architecture"/>
    <dgm:cxn modelId="{FB2EADE1-5420-4CBA-86AB-4BFC6303AF6D}" type="presParOf" srcId="{0631BF87-61AC-4D2C-A453-A5CA298DC225}" destId="{C8897FA5-23C1-4C61-9802-878DC4E144AD}" srcOrd="0" destOrd="0" presId="urn:microsoft.com/office/officeart/2005/8/layout/architecture"/>
    <dgm:cxn modelId="{09432A0F-DA8C-454C-8112-1370A8ACC22C}" type="presParOf" srcId="{0631BF87-61AC-4D2C-A453-A5CA298DC225}" destId="{5AA0D52F-D606-4443-A752-E7F065C7CBB8}" srcOrd="1" destOrd="0" presId="urn:microsoft.com/office/officeart/2005/8/layout/architecture"/>
    <dgm:cxn modelId="{A332F4A6-6846-44C9-8959-DCA9EFF1EB91}" type="presParOf" srcId="{0631BF87-61AC-4D2C-A453-A5CA298DC225}" destId="{8A9163F1-2943-4DF1-A6BC-4A1FA801ED00}" srcOrd="2" destOrd="0" presId="urn:microsoft.com/office/officeart/2005/8/layout/architecture"/>
    <dgm:cxn modelId="{39BFBDF1-A758-416F-91FA-D066D91F0898}" type="presParOf" srcId="{8A9163F1-2943-4DF1-A6BC-4A1FA801ED00}" destId="{0E9EAC05-A2F8-4CAB-B749-07F02A5A7106}" srcOrd="0" destOrd="0" presId="urn:microsoft.com/office/officeart/2005/8/layout/architecture"/>
    <dgm:cxn modelId="{97CAA457-2A65-45BC-B8E9-2F8682986C9E}" type="presParOf" srcId="{0E9EAC05-A2F8-4CAB-B749-07F02A5A7106}" destId="{C9AA4D9E-44C4-4784-92AC-8412127E3B6C}" srcOrd="0" destOrd="0" presId="urn:microsoft.com/office/officeart/2005/8/layout/architecture"/>
    <dgm:cxn modelId="{31CB1ABB-5A11-4795-899E-B7DDF6443365}" type="presParOf" srcId="{0E9EAC05-A2F8-4CAB-B749-07F02A5A7106}" destId="{897DD911-850F-4827-89D1-38960B24D065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F210B0-BA66-4B76-9B4A-E2328AEE8600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164CEF-7D4E-4A95-A607-7808C869B1A9}">
      <dgm:prSet phldrT="[Text]"/>
      <dgm:spPr/>
      <dgm:t>
        <a:bodyPr/>
        <a:lstStyle/>
        <a:p>
          <a:r>
            <a:rPr lang="en-GB" dirty="0" err="1" smtClean="0"/>
            <a:t>iOS</a:t>
          </a:r>
          <a:endParaRPr lang="en-US" dirty="0"/>
        </a:p>
      </dgm:t>
    </dgm:pt>
    <dgm:pt modelId="{D57C6C9C-18F6-427D-A1E1-FA5E4E333079}" type="parTrans" cxnId="{E4846046-EAA4-44C4-88FF-9EF38C546810}">
      <dgm:prSet/>
      <dgm:spPr/>
      <dgm:t>
        <a:bodyPr/>
        <a:lstStyle/>
        <a:p>
          <a:endParaRPr lang="en-US"/>
        </a:p>
      </dgm:t>
    </dgm:pt>
    <dgm:pt modelId="{F1171C03-B5E1-46F5-BEEE-15870FDC51A1}" type="sibTrans" cxnId="{E4846046-EAA4-44C4-88FF-9EF38C546810}">
      <dgm:prSet/>
      <dgm:spPr/>
      <dgm:t>
        <a:bodyPr/>
        <a:lstStyle/>
        <a:p>
          <a:endParaRPr lang="en-US"/>
        </a:p>
      </dgm:t>
    </dgm:pt>
    <dgm:pt modelId="{AA679FE3-80EF-4834-87CF-D20802790788}">
      <dgm:prSet phldrT="[Text]"/>
      <dgm:spPr/>
      <dgm:t>
        <a:bodyPr/>
        <a:lstStyle/>
        <a:p>
          <a:r>
            <a:rPr lang="en-GB" dirty="0" smtClean="0"/>
            <a:t>Android</a:t>
          </a:r>
          <a:endParaRPr lang="en-US" dirty="0"/>
        </a:p>
      </dgm:t>
    </dgm:pt>
    <dgm:pt modelId="{AD1A34C9-2FFB-426D-89F3-8CC515557B53}" type="parTrans" cxnId="{6CB238E0-C573-44A9-81C0-1B913D2EAFA8}">
      <dgm:prSet/>
      <dgm:spPr/>
      <dgm:t>
        <a:bodyPr/>
        <a:lstStyle/>
        <a:p>
          <a:endParaRPr lang="en-US"/>
        </a:p>
      </dgm:t>
    </dgm:pt>
    <dgm:pt modelId="{3CBEDD96-97B3-423B-8705-36ABC4E36FCE}" type="sibTrans" cxnId="{6CB238E0-C573-44A9-81C0-1B913D2EAFA8}">
      <dgm:prSet/>
      <dgm:spPr/>
      <dgm:t>
        <a:bodyPr/>
        <a:lstStyle/>
        <a:p>
          <a:endParaRPr lang="en-US"/>
        </a:p>
      </dgm:t>
    </dgm:pt>
    <dgm:pt modelId="{2D93DACC-5260-4EAB-ADE4-ED6257371840}">
      <dgm:prSet phldrT="[Text]"/>
      <dgm:spPr/>
      <dgm:t>
        <a:bodyPr/>
        <a:lstStyle/>
        <a:p>
          <a:r>
            <a:rPr lang="en-GB" dirty="0" smtClean="0"/>
            <a:t>Windows Phone</a:t>
          </a:r>
          <a:endParaRPr lang="en-US" dirty="0"/>
        </a:p>
      </dgm:t>
    </dgm:pt>
    <dgm:pt modelId="{BFAC7734-8754-4935-8471-7F022000431A}" type="parTrans" cxnId="{8325600C-21E2-4DBA-8B2E-C9087D8672B6}">
      <dgm:prSet/>
      <dgm:spPr/>
      <dgm:t>
        <a:bodyPr/>
        <a:lstStyle/>
        <a:p>
          <a:endParaRPr lang="en-US"/>
        </a:p>
      </dgm:t>
    </dgm:pt>
    <dgm:pt modelId="{BCCC8080-4803-4555-A713-C6245A8B7CE2}" type="sibTrans" cxnId="{8325600C-21E2-4DBA-8B2E-C9087D8672B6}">
      <dgm:prSet/>
      <dgm:spPr/>
      <dgm:t>
        <a:bodyPr/>
        <a:lstStyle/>
        <a:p>
          <a:endParaRPr lang="en-US"/>
        </a:p>
      </dgm:t>
    </dgm:pt>
    <dgm:pt modelId="{5B8A1F7C-C95D-46AC-A5A3-2DBCA0E7F02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GPS</a:t>
          </a:r>
          <a:endParaRPr lang="en-US" dirty="0"/>
        </a:p>
      </dgm:t>
    </dgm:pt>
    <dgm:pt modelId="{F00C4096-997D-4BA8-B846-E2D49780514A}" type="parTrans" cxnId="{1159FF9D-9619-493D-9DAB-0F0E1C04FF9D}">
      <dgm:prSet/>
      <dgm:spPr/>
      <dgm:t>
        <a:bodyPr/>
        <a:lstStyle/>
        <a:p>
          <a:endParaRPr lang="en-US"/>
        </a:p>
      </dgm:t>
    </dgm:pt>
    <dgm:pt modelId="{CB5CB9DF-E052-419D-AC82-E95034BAD78C}" type="sibTrans" cxnId="{1159FF9D-9619-493D-9DAB-0F0E1C04FF9D}">
      <dgm:prSet/>
      <dgm:spPr/>
      <dgm:t>
        <a:bodyPr/>
        <a:lstStyle/>
        <a:p>
          <a:endParaRPr lang="en-US"/>
        </a:p>
      </dgm:t>
    </dgm:pt>
    <dgm:pt modelId="{74A1756E-9CC5-4DCC-844A-8976066A312F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err="1" smtClean="0"/>
            <a:t>Geolocation</a:t>
          </a:r>
          <a:endParaRPr lang="en-US" dirty="0"/>
        </a:p>
      </dgm:t>
    </dgm:pt>
    <dgm:pt modelId="{B10B9BFC-CFE5-43F0-A115-38BAB4F8F1DF}" type="parTrans" cxnId="{1C6F67B6-0A90-443D-B29E-C81141CBA874}">
      <dgm:prSet/>
      <dgm:spPr/>
      <dgm:t>
        <a:bodyPr/>
        <a:lstStyle/>
        <a:p>
          <a:endParaRPr lang="en-US"/>
        </a:p>
      </dgm:t>
    </dgm:pt>
    <dgm:pt modelId="{109789C6-BBBF-42CE-8E37-1517F16ACF68}" type="sibTrans" cxnId="{1C6F67B6-0A90-443D-B29E-C81141CBA874}">
      <dgm:prSet/>
      <dgm:spPr/>
      <dgm:t>
        <a:bodyPr/>
        <a:lstStyle/>
        <a:p>
          <a:endParaRPr lang="en-US"/>
        </a:p>
      </dgm:t>
    </dgm:pt>
    <dgm:pt modelId="{B8D6B801-D17E-4C4E-A76F-509B8DF4FAF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Storage</a:t>
          </a:r>
          <a:endParaRPr lang="en-US" dirty="0"/>
        </a:p>
      </dgm:t>
    </dgm:pt>
    <dgm:pt modelId="{C8B02CF1-4C3F-44A6-89E3-C1BD218A6905}" type="parTrans" cxnId="{349284E9-AFC5-4AC7-94AA-89638DC0C5A1}">
      <dgm:prSet/>
      <dgm:spPr/>
      <dgm:t>
        <a:bodyPr/>
        <a:lstStyle/>
        <a:p>
          <a:endParaRPr lang="en-US"/>
        </a:p>
      </dgm:t>
    </dgm:pt>
    <dgm:pt modelId="{F1898793-8017-4B8B-BD91-395C072BC471}" type="sibTrans" cxnId="{349284E9-AFC5-4AC7-94AA-89638DC0C5A1}">
      <dgm:prSet/>
      <dgm:spPr/>
      <dgm:t>
        <a:bodyPr/>
        <a:lstStyle/>
        <a:p>
          <a:endParaRPr lang="en-US"/>
        </a:p>
      </dgm:t>
    </dgm:pt>
    <dgm:pt modelId="{78F34B46-E9E5-4C28-BAB5-483AA78501AE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SQLite</a:t>
          </a:r>
          <a:endParaRPr lang="en-US" dirty="0"/>
        </a:p>
      </dgm:t>
    </dgm:pt>
    <dgm:pt modelId="{6F527416-8869-463D-8F1A-48718870BC9E}" type="parTrans" cxnId="{51F19EEA-2D11-410B-BB76-C4B5F6CE7815}">
      <dgm:prSet/>
      <dgm:spPr/>
      <dgm:t>
        <a:bodyPr/>
        <a:lstStyle/>
        <a:p>
          <a:endParaRPr lang="en-US"/>
        </a:p>
      </dgm:t>
    </dgm:pt>
    <dgm:pt modelId="{C704C43B-7FFE-481D-ACE7-87ED22E88D00}" type="sibTrans" cxnId="{51F19EEA-2D11-410B-BB76-C4B5F6CE7815}">
      <dgm:prSet/>
      <dgm:spPr/>
      <dgm:t>
        <a:bodyPr/>
        <a:lstStyle/>
        <a:p>
          <a:endParaRPr lang="en-US"/>
        </a:p>
      </dgm:t>
    </dgm:pt>
    <dgm:pt modelId="{549424BF-6463-4B4F-B0E6-11C5860B4F9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GPS</a:t>
          </a:r>
          <a:endParaRPr lang="en-US" dirty="0"/>
        </a:p>
      </dgm:t>
    </dgm:pt>
    <dgm:pt modelId="{CCD96206-B783-4616-B93F-E70D1162AFC0}" type="parTrans" cxnId="{FF35B6D3-DD1E-4C3F-AA5C-0467030524C8}">
      <dgm:prSet/>
      <dgm:spPr/>
      <dgm:t>
        <a:bodyPr/>
        <a:lstStyle/>
        <a:p>
          <a:endParaRPr lang="en-US"/>
        </a:p>
      </dgm:t>
    </dgm:pt>
    <dgm:pt modelId="{4CB4885B-76D0-43F5-8657-3597E73B9027}" type="sibTrans" cxnId="{FF35B6D3-DD1E-4C3F-AA5C-0467030524C8}">
      <dgm:prSet/>
      <dgm:spPr/>
      <dgm:t>
        <a:bodyPr/>
        <a:lstStyle/>
        <a:p>
          <a:endParaRPr lang="en-US"/>
        </a:p>
      </dgm:t>
    </dgm:pt>
    <dgm:pt modelId="{35A4BB3E-D531-42E9-BF53-173835D288AE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Storage</a:t>
          </a:r>
          <a:endParaRPr lang="en-US" dirty="0"/>
        </a:p>
      </dgm:t>
    </dgm:pt>
    <dgm:pt modelId="{FAE23A86-F0F3-4681-80B8-F9659DCF5D2E}" type="parTrans" cxnId="{BB1FF286-5034-4FA7-9888-E413438667EB}">
      <dgm:prSet/>
      <dgm:spPr/>
      <dgm:t>
        <a:bodyPr/>
        <a:lstStyle/>
        <a:p>
          <a:endParaRPr lang="en-US"/>
        </a:p>
      </dgm:t>
    </dgm:pt>
    <dgm:pt modelId="{D0AE0D35-2683-4660-8640-2EA5B3A06303}" type="sibTrans" cxnId="{BB1FF286-5034-4FA7-9888-E413438667EB}">
      <dgm:prSet/>
      <dgm:spPr/>
      <dgm:t>
        <a:bodyPr/>
        <a:lstStyle/>
        <a:p>
          <a:endParaRPr lang="en-US"/>
        </a:p>
      </dgm:t>
    </dgm:pt>
    <dgm:pt modelId="{1D9A07F8-51BA-4A13-83CE-080D0F4BA7ED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err="1" smtClean="0"/>
            <a:t>Geolocation</a:t>
          </a:r>
          <a:endParaRPr lang="en-US" dirty="0"/>
        </a:p>
      </dgm:t>
    </dgm:pt>
    <dgm:pt modelId="{716ABCC9-3CAB-431A-A4FF-ACE12075C94D}" type="parTrans" cxnId="{DEF932A8-B0B7-4EF5-A6DC-5FA623E4B9A0}">
      <dgm:prSet/>
      <dgm:spPr/>
      <dgm:t>
        <a:bodyPr/>
        <a:lstStyle/>
        <a:p>
          <a:endParaRPr lang="en-US"/>
        </a:p>
      </dgm:t>
    </dgm:pt>
    <dgm:pt modelId="{0CE28CCF-5E3C-479F-83BF-AEE698A3002A}" type="sibTrans" cxnId="{DEF932A8-B0B7-4EF5-A6DC-5FA623E4B9A0}">
      <dgm:prSet/>
      <dgm:spPr/>
      <dgm:t>
        <a:bodyPr/>
        <a:lstStyle/>
        <a:p>
          <a:endParaRPr lang="en-US"/>
        </a:p>
      </dgm:t>
    </dgm:pt>
    <dgm:pt modelId="{43BA96E4-CBE9-44F7-B24C-E64F90C18D61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SQLite</a:t>
          </a:r>
          <a:endParaRPr lang="en-US" dirty="0"/>
        </a:p>
      </dgm:t>
    </dgm:pt>
    <dgm:pt modelId="{92378A79-B8BB-46F5-A2C4-10DB951242A6}" type="parTrans" cxnId="{712010EB-2A3F-4416-97F5-E0DEEFCB47D3}">
      <dgm:prSet/>
      <dgm:spPr/>
      <dgm:t>
        <a:bodyPr/>
        <a:lstStyle/>
        <a:p>
          <a:endParaRPr lang="en-US"/>
        </a:p>
      </dgm:t>
    </dgm:pt>
    <dgm:pt modelId="{223E8D43-8748-45F6-BA9D-17F460726CD8}" type="sibTrans" cxnId="{712010EB-2A3F-4416-97F5-E0DEEFCB47D3}">
      <dgm:prSet/>
      <dgm:spPr/>
      <dgm:t>
        <a:bodyPr/>
        <a:lstStyle/>
        <a:p>
          <a:endParaRPr lang="en-US"/>
        </a:p>
      </dgm:t>
    </dgm:pt>
    <dgm:pt modelId="{E80A8AA6-487E-4B00-8259-8517DE468FDE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GPS</a:t>
          </a:r>
          <a:endParaRPr lang="en-US" dirty="0"/>
        </a:p>
      </dgm:t>
    </dgm:pt>
    <dgm:pt modelId="{4C2B8254-4957-422C-B3C7-C81721D0B88F}" type="parTrans" cxnId="{3E760EE1-F7EA-4AEC-BFF1-C998B44D5EEB}">
      <dgm:prSet/>
      <dgm:spPr/>
      <dgm:t>
        <a:bodyPr/>
        <a:lstStyle/>
        <a:p>
          <a:endParaRPr lang="en-US"/>
        </a:p>
      </dgm:t>
    </dgm:pt>
    <dgm:pt modelId="{DD5DE603-3C0E-477A-9161-14EC2CC3EF7A}" type="sibTrans" cxnId="{3E760EE1-F7EA-4AEC-BFF1-C998B44D5EEB}">
      <dgm:prSet/>
      <dgm:spPr/>
      <dgm:t>
        <a:bodyPr/>
        <a:lstStyle/>
        <a:p>
          <a:endParaRPr lang="en-US"/>
        </a:p>
      </dgm:t>
    </dgm:pt>
    <dgm:pt modelId="{7C661F30-82CA-40BE-9961-17F8DE26A6EF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Storage</a:t>
          </a:r>
          <a:endParaRPr lang="en-US" dirty="0"/>
        </a:p>
      </dgm:t>
    </dgm:pt>
    <dgm:pt modelId="{2A68EA30-8130-428E-B6D7-43D7B06C345F}" type="parTrans" cxnId="{ED1DB9D9-0C0D-405C-B1F2-6BC5F8924A37}">
      <dgm:prSet/>
      <dgm:spPr/>
      <dgm:t>
        <a:bodyPr/>
        <a:lstStyle/>
        <a:p>
          <a:endParaRPr lang="en-US"/>
        </a:p>
      </dgm:t>
    </dgm:pt>
    <dgm:pt modelId="{38AD1B45-6C12-4BD3-A99D-3A3868ADB44B}" type="sibTrans" cxnId="{ED1DB9D9-0C0D-405C-B1F2-6BC5F8924A37}">
      <dgm:prSet/>
      <dgm:spPr/>
      <dgm:t>
        <a:bodyPr/>
        <a:lstStyle/>
        <a:p>
          <a:endParaRPr lang="en-US"/>
        </a:p>
      </dgm:t>
    </dgm:pt>
    <dgm:pt modelId="{3A27ADED-8851-4219-B18C-3BF990D7DCA5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err="1" smtClean="0"/>
            <a:t>Geolocation</a:t>
          </a:r>
          <a:endParaRPr lang="en-US" dirty="0"/>
        </a:p>
      </dgm:t>
    </dgm:pt>
    <dgm:pt modelId="{27A25DF9-8D56-4EA5-B79F-885E09B00672}" type="parTrans" cxnId="{DA520935-FBB7-4640-BC3D-931D6EAABAB5}">
      <dgm:prSet/>
      <dgm:spPr/>
      <dgm:t>
        <a:bodyPr/>
        <a:lstStyle/>
        <a:p>
          <a:endParaRPr lang="en-US"/>
        </a:p>
      </dgm:t>
    </dgm:pt>
    <dgm:pt modelId="{DA10AA1F-DF75-42D3-9253-E6EC9F583E98}" type="sibTrans" cxnId="{DA520935-FBB7-4640-BC3D-931D6EAABAB5}">
      <dgm:prSet/>
      <dgm:spPr/>
      <dgm:t>
        <a:bodyPr/>
        <a:lstStyle/>
        <a:p>
          <a:endParaRPr lang="en-US"/>
        </a:p>
      </dgm:t>
    </dgm:pt>
    <dgm:pt modelId="{AF4A4534-0014-46CD-91C0-72A32C576DCA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 smtClean="0"/>
            <a:t>SQLite</a:t>
          </a:r>
          <a:endParaRPr lang="en-US" dirty="0"/>
        </a:p>
      </dgm:t>
    </dgm:pt>
    <dgm:pt modelId="{62C4AAE4-0CC4-46D0-BAC4-37DB6FD3BC52}" type="parTrans" cxnId="{5A975BA3-49FC-46EF-98AB-6D4488E5DB15}">
      <dgm:prSet/>
      <dgm:spPr/>
      <dgm:t>
        <a:bodyPr/>
        <a:lstStyle/>
        <a:p>
          <a:endParaRPr lang="en-US"/>
        </a:p>
      </dgm:t>
    </dgm:pt>
    <dgm:pt modelId="{94E26278-1C2A-45CA-A54D-46EBA25753ED}" type="sibTrans" cxnId="{5A975BA3-49FC-46EF-98AB-6D4488E5DB15}">
      <dgm:prSet/>
      <dgm:spPr/>
      <dgm:t>
        <a:bodyPr/>
        <a:lstStyle/>
        <a:p>
          <a:endParaRPr lang="en-US"/>
        </a:p>
      </dgm:t>
    </dgm:pt>
    <dgm:pt modelId="{DE900275-1BC0-4FAD-97C5-8BD713C7D32E}" type="pres">
      <dgm:prSet presAssocID="{54F210B0-BA66-4B76-9B4A-E2328AEE860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D743F3-95C7-4C2B-8CF0-7194EA2263DD}" type="pres">
      <dgm:prSet presAssocID="{33164CEF-7D4E-4A95-A607-7808C869B1A9}" presName="vertOne" presStyleCnt="0"/>
      <dgm:spPr/>
    </dgm:pt>
    <dgm:pt modelId="{8A501345-35C6-4E39-9E85-34E14C1C267D}" type="pres">
      <dgm:prSet presAssocID="{33164CEF-7D4E-4A95-A607-7808C869B1A9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A377E7-5402-47CF-96D7-C90200C84E22}" type="pres">
      <dgm:prSet presAssocID="{33164CEF-7D4E-4A95-A607-7808C869B1A9}" presName="parTransOne" presStyleCnt="0"/>
      <dgm:spPr/>
    </dgm:pt>
    <dgm:pt modelId="{9DBA12C1-6040-44FA-84E2-764BFC8FA614}" type="pres">
      <dgm:prSet presAssocID="{33164CEF-7D4E-4A95-A607-7808C869B1A9}" presName="horzOne" presStyleCnt="0"/>
      <dgm:spPr/>
    </dgm:pt>
    <dgm:pt modelId="{C8D0FDD4-7361-4D61-9774-2B7ECDFD24F5}" type="pres">
      <dgm:prSet presAssocID="{549424BF-6463-4B4F-B0E6-11C5860B4F97}" presName="vertTwo" presStyleCnt="0"/>
      <dgm:spPr/>
    </dgm:pt>
    <dgm:pt modelId="{2417C6FD-CAAB-4298-B9A4-55EF9BA52F9E}" type="pres">
      <dgm:prSet presAssocID="{549424BF-6463-4B4F-B0E6-11C5860B4F97}" presName="txTwo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14408-4F48-42DD-93F2-89737CF17C5A}" type="pres">
      <dgm:prSet presAssocID="{549424BF-6463-4B4F-B0E6-11C5860B4F97}" presName="parTransTwo" presStyleCnt="0"/>
      <dgm:spPr/>
    </dgm:pt>
    <dgm:pt modelId="{26966C28-4DBE-450A-9015-AD5A38FB5D6B}" type="pres">
      <dgm:prSet presAssocID="{549424BF-6463-4B4F-B0E6-11C5860B4F97}" presName="horzTwo" presStyleCnt="0"/>
      <dgm:spPr/>
    </dgm:pt>
    <dgm:pt modelId="{DCCF3364-49C1-4F51-B51E-B9C04C28F0DE}" type="pres">
      <dgm:prSet presAssocID="{35A4BB3E-D531-42E9-BF53-173835D288AE}" presName="vertThree" presStyleCnt="0"/>
      <dgm:spPr/>
    </dgm:pt>
    <dgm:pt modelId="{CCEBD613-C0EB-454B-82E1-DEAFAD51A6E9}" type="pres">
      <dgm:prSet presAssocID="{35A4BB3E-D531-42E9-BF53-173835D288AE}" presName="txThre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F8DF91-1FE5-45E9-92F4-C496FF7A428F}" type="pres">
      <dgm:prSet presAssocID="{35A4BB3E-D531-42E9-BF53-173835D288AE}" presName="horzThree" presStyleCnt="0"/>
      <dgm:spPr/>
    </dgm:pt>
    <dgm:pt modelId="{6FEF6021-4C50-4275-AC0C-67D758E33D5D}" type="pres">
      <dgm:prSet presAssocID="{4CB4885B-76D0-43F5-8657-3597E73B9027}" presName="sibSpaceTwo" presStyleCnt="0"/>
      <dgm:spPr/>
    </dgm:pt>
    <dgm:pt modelId="{CFFC9713-B653-44A8-BEB8-1772A8E62F8B}" type="pres">
      <dgm:prSet presAssocID="{1D9A07F8-51BA-4A13-83CE-080D0F4BA7ED}" presName="vertTwo" presStyleCnt="0"/>
      <dgm:spPr/>
    </dgm:pt>
    <dgm:pt modelId="{ECE43AB3-5D63-4ED6-8C08-05E9BB7F6533}" type="pres">
      <dgm:prSet presAssocID="{1D9A07F8-51BA-4A13-83CE-080D0F4BA7ED}" presName="txTwo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EB9CE4-49EE-476E-BC88-960E15ACEF6D}" type="pres">
      <dgm:prSet presAssocID="{1D9A07F8-51BA-4A13-83CE-080D0F4BA7ED}" presName="parTransTwo" presStyleCnt="0"/>
      <dgm:spPr/>
    </dgm:pt>
    <dgm:pt modelId="{BEB66F90-5581-427D-83BE-CCAE385FE38B}" type="pres">
      <dgm:prSet presAssocID="{1D9A07F8-51BA-4A13-83CE-080D0F4BA7ED}" presName="horzTwo" presStyleCnt="0"/>
      <dgm:spPr/>
    </dgm:pt>
    <dgm:pt modelId="{8EFDEA79-57E0-4E0B-B103-D15FC69A5C0C}" type="pres">
      <dgm:prSet presAssocID="{43BA96E4-CBE9-44F7-B24C-E64F90C18D61}" presName="vertThree" presStyleCnt="0"/>
      <dgm:spPr/>
    </dgm:pt>
    <dgm:pt modelId="{44D115AF-118E-4C11-A74B-03DD1A424039}" type="pres">
      <dgm:prSet presAssocID="{43BA96E4-CBE9-44F7-B24C-E64F90C18D61}" presName="txThre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4E5C9C-3087-49FE-8CCF-7678FDFE11F2}" type="pres">
      <dgm:prSet presAssocID="{43BA96E4-CBE9-44F7-B24C-E64F90C18D61}" presName="horzThree" presStyleCnt="0"/>
      <dgm:spPr/>
    </dgm:pt>
    <dgm:pt modelId="{31E20165-FB52-4074-A207-B3B4DD5E11BF}" type="pres">
      <dgm:prSet presAssocID="{F1171C03-B5E1-46F5-BEEE-15870FDC51A1}" presName="sibSpaceOne" presStyleCnt="0"/>
      <dgm:spPr/>
    </dgm:pt>
    <dgm:pt modelId="{CF6B76A5-EFA5-4D86-8358-AD844DA70074}" type="pres">
      <dgm:prSet presAssocID="{AA679FE3-80EF-4834-87CF-D20802790788}" presName="vertOne" presStyleCnt="0"/>
      <dgm:spPr/>
    </dgm:pt>
    <dgm:pt modelId="{6EEB2619-EFB7-4176-B925-DEAA3CACA4C9}" type="pres">
      <dgm:prSet presAssocID="{AA679FE3-80EF-4834-87CF-D20802790788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019B96-29A7-4542-894C-FC2F50B2C48D}" type="pres">
      <dgm:prSet presAssocID="{AA679FE3-80EF-4834-87CF-D20802790788}" presName="parTransOne" presStyleCnt="0"/>
      <dgm:spPr/>
    </dgm:pt>
    <dgm:pt modelId="{9BE62727-EFF9-466C-A5CE-EA68D4C9B908}" type="pres">
      <dgm:prSet presAssocID="{AA679FE3-80EF-4834-87CF-D20802790788}" presName="horzOne" presStyleCnt="0"/>
      <dgm:spPr/>
    </dgm:pt>
    <dgm:pt modelId="{F2758D12-E809-4C00-A1B4-E0A835513536}" type="pres">
      <dgm:prSet presAssocID="{5B8A1F7C-C95D-46AC-A5A3-2DBCA0E7F026}" presName="vertTwo" presStyleCnt="0"/>
      <dgm:spPr/>
    </dgm:pt>
    <dgm:pt modelId="{529BFEFF-2196-4684-8495-08E95006CD21}" type="pres">
      <dgm:prSet presAssocID="{5B8A1F7C-C95D-46AC-A5A3-2DBCA0E7F026}" presName="txTwo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9CC07A-D6EA-442D-A7EF-A68A8B5A97D5}" type="pres">
      <dgm:prSet presAssocID="{5B8A1F7C-C95D-46AC-A5A3-2DBCA0E7F026}" presName="parTransTwo" presStyleCnt="0"/>
      <dgm:spPr/>
    </dgm:pt>
    <dgm:pt modelId="{E4B76C96-EA32-47F7-AB3F-8BCE96A40A04}" type="pres">
      <dgm:prSet presAssocID="{5B8A1F7C-C95D-46AC-A5A3-2DBCA0E7F026}" presName="horzTwo" presStyleCnt="0"/>
      <dgm:spPr/>
    </dgm:pt>
    <dgm:pt modelId="{16565704-D2F9-4EA3-A1B4-1CD3E0305871}" type="pres">
      <dgm:prSet presAssocID="{B8D6B801-D17E-4C4E-A76F-509B8DF4FAF6}" presName="vertThree" presStyleCnt="0"/>
      <dgm:spPr/>
    </dgm:pt>
    <dgm:pt modelId="{0F9E94B5-7777-4A24-8105-C6CE779C3C30}" type="pres">
      <dgm:prSet presAssocID="{B8D6B801-D17E-4C4E-A76F-509B8DF4FAF6}" presName="txThree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BB3085-2E5A-46FB-A59E-3EA1937B45EF}" type="pres">
      <dgm:prSet presAssocID="{B8D6B801-D17E-4C4E-A76F-509B8DF4FAF6}" presName="horzThree" presStyleCnt="0"/>
      <dgm:spPr/>
    </dgm:pt>
    <dgm:pt modelId="{943156C1-5C22-484E-B713-68538162783C}" type="pres">
      <dgm:prSet presAssocID="{CB5CB9DF-E052-419D-AC82-E95034BAD78C}" presName="sibSpaceTwo" presStyleCnt="0"/>
      <dgm:spPr/>
    </dgm:pt>
    <dgm:pt modelId="{2F479155-F91D-4A6B-8799-30E797B9D48E}" type="pres">
      <dgm:prSet presAssocID="{74A1756E-9CC5-4DCC-844A-8976066A312F}" presName="vertTwo" presStyleCnt="0"/>
      <dgm:spPr/>
    </dgm:pt>
    <dgm:pt modelId="{51B9E4E4-B3B5-4F82-8E89-4D699AC028D4}" type="pres">
      <dgm:prSet presAssocID="{74A1756E-9CC5-4DCC-844A-8976066A312F}" presName="txTwo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CB88ED-47D5-4C96-BE45-0313A5AAC021}" type="pres">
      <dgm:prSet presAssocID="{74A1756E-9CC5-4DCC-844A-8976066A312F}" presName="parTransTwo" presStyleCnt="0"/>
      <dgm:spPr/>
    </dgm:pt>
    <dgm:pt modelId="{8BC9DAE4-0569-4906-ADFD-B009841CF839}" type="pres">
      <dgm:prSet presAssocID="{74A1756E-9CC5-4DCC-844A-8976066A312F}" presName="horzTwo" presStyleCnt="0"/>
      <dgm:spPr/>
    </dgm:pt>
    <dgm:pt modelId="{E2139DAF-A3B2-49DF-B909-BC044474F916}" type="pres">
      <dgm:prSet presAssocID="{78F34B46-E9E5-4C28-BAB5-483AA78501AE}" presName="vertThree" presStyleCnt="0"/>
      <dgm:spPr/>
    </dgm:pt>
    <dgm:pt modelId="{C8CB8E26-7386-45AB-BD9F-3F70232E106F}" type="pres">
      <dgm:prSet presAssocID="{78F34B46-E9E5-4C28-BAB5-483AA78501AE}" presName="txThre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089997-A728-4DDB-B646-18BFC98F2E23}" type="pres">
      <dgm:prSet presAssocID="{78F34B46-E9E5-4C28-BAB5-483AA78501AE}" presName="horzThree" presStyleCnt="0"/>
      <dgm:spPr/>
    </dgm:pt>
    <dgm:pt modelId="{8EAF4F89-4B79-46BC-939D-F1D28743736A}" type="pres">
      <dgm:prSet presAssocID="{3CBEDD96-97B3-423B-8705-36ABC4E36FCE}" presName="sibSpaceOne" presStyleCnt="0"/>
      <dgm:spPr/>
    </dgm:pt>
    <dgm:pt modelId="{978FD7AB-B703-4154-B81B-CD064D44F263}" type="pres">
      <dgm:prSet presAssocID="{2D93DACC-5260-4EAB-ADE4-ED6257371840}" presName="vertOne" presStyleCnt="0"/>
      <dgm:spPr/>
    </dgm:pt>
    <dgm:pt modelId="{FA4BAF72-6B0A-489B-B558-1360A05CE9EE}" type="pres">
      <dgm:prSet presAssocID="{2D93DACC-5260-4EAB-ADE4-ED6257371840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F7407B-0B2D-41BA-84BD-B992ECD16A57}" type="pres">
      <dgm:prSet presAssocID="{2D93DACC-5260-4EAB-ADE4-ED6257371840}" presName="parTransOne" presStyleCnt="0"/>
      <dgm:spPr/>
    </dgm:pt>
    <dgm:pt modelId="{1205E8CA-F8C0-4D98-9C7A-569F085AF46C}" type="pres">
      <dgm:prSet presAssocID="{2D93DACC-5260-4EAB-ADE4-ED6257371840}" presName="horzOne" presStyleCnt="0"/>
      <dgm:spPr/>
    </dgm:pt>
    <dgm:pt modelId="{1F46700A-A062-4CA3-97E6-4A3799E65141}" type="pres">
      <dgm:prSet presAssocID="{E80A8AA6-487E-4B00-8259-8517DE468FDE}" presName="vertTwo" presStyleCnt="0"/>
      <dgm:spPr/>
    </dgm:pt>
    <dgm:pt modelId="{A7A6C61B-EAA0-4C69-8E39-42A5B00F40E2}" type="pres">
      <dgm:prSet presAssocID="{E80A8AA6-487E-4B00-8259-8517DE468FDE}" presName="txTwo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314BA5-EECD-4C74-8843-FBE374E50E72}" type="pres">
      <dgm:prSet presAssocID="{E80A8AA6-487E-4B00-8259-8517DE468FDE}" presName="parTransTwo" presStyleCnt="0"/>
      <dgm:spPr/>
    </dgm:pt>
    <dgm:pt modelId="{6C68087D-CBA6-469A-8020-C6830596885F}" type="pres">
      <dgm:prSet presAssocID="{E80A8AA6-487E-4B00-8259-8517DE468FDE}" presName="horzTwo" presStyleCnt="0"/>
      <dgm:spPr/>
    </dgm:pt>
    <dgm:pt modelId="{4A6F1C9D-BC75-4B2F-9F00-8E6D58AC939C}" type="pres">
      <dgm:prSet presAssocID="{7C661F30-82CA-40BE-9961-17F8DE26A6EF}" presName="vertThree" presStyleCnt="0"/>
      <dgm:spPr/>
    </dgm:pt>
    <dgm:pt modelId="{DF917F64-94D4-4E38-8AE8-CD3D6AB32227}" type="pres">
      <dgm:prSet presAssocID="{7C661F30-82CA-40BE-9961-17F8DE26A6EF}" presName="txThre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CF1449-6816-43C1-A5D8-AD1BCA9DDB25}" type="pres">
      <dgm:prSet presAssocID="{7C661F30-82CA-40BE-9961-17F8DE26A6EF}" presName="horzThree" presStyleCnt="0"/>
      <dgm:spPr/>
    </dgm:pt>
    <dgm:pt modelId="{2B33E4A3-D764-4377-B489-7FCE37949535}" type="pres">
      <dgm:prSet presAssocID="{DD5DE603-3C0E-477A-9161-14EC2CC3EF7A}" presName="sibSpaceTwo" presStyleCnt="0"/>
      <dgm:spPr/>
    </dgm:pt>
    <dgm:pt modelId="{AEDEDDD2-B67E-4C32-8505-3989CDC82967}" type="pres">
      <dgm:prSet presAssocID="{3A27ADED-8851-4219-B18C-3BF990D7DCA5}" presName="vertTwo" presStyleCnt="0"/>
      <dgm:spPr/>
    </dgm:pt>
    <dgm:pt modelId="{B796838F-0CC1-4073-BE86-B3745C554B1F}" type="pres">
      <dgm:prSet presAssocID="{3A27ADED-8851-4219-B18C-3BF990D7DCA5}" presName="txTwo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CB6EA3-1978-497A-849A-7CDA80CD478C}" type="pres">
      <dgm:prSet presAssocID="{3A27ADED-8851-4219-B18C-3BF990D7DCA5}" presName="parTransTwo" presStyleCnt="0"/>
      <dgm:spPr/>
    </dgm:pt>
    <dgm:pt modelId="{D64304BA-C93A-417F-AED9-35A787D41989}" type="pres">
      <dgm:prSet presAssocID="{3A27ADED-8851-4219-B18C-3BF990D7DCA5}" presName="horzTwo" presStyleCnt="0"/>
      <dgm:spPr/>
    </dgm:pt>
    <dgm:pt modelId="{60DF3497-4B4D-4782-A4E4-CA5194723F7C}" type="pres">
      <dgm:prSet presAssocID="{AF4A4534-0014-46CD-91C0-72A32C576DCA}" presName="vertThree" presStyleCnt="0"/>
      <dgm:spPr/>
    </dgm:pt>
    <dgm:pt modelId="{F00FD160-8144-4FFF-8822-825286C69967}" type="pres">
      <dgm:prSet presAssocID="{AF4A4534-0014-46CD-91C0-72A32C576DCA}" presName="txThre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2C9589-A633-4584-A1A2-D48BF1A4FB24}" type="pres">
      <dgm:prSet presAssocID="{AF4A4534-0014-46CD-91C0-72A32C576DCA}" presName="horzThree" presStyleCnt="0"/>
      <dgm:spPr/>
    </dgm:pt>
  </dgm:ptLst>
  <dgm:cxnLst>
    <dgm:cxn modelId="{FF35B6D3-DD1E-4C3F-AA5C-0467030524C8}" srcId="{33164CEF-7D4E-4A95-A607-7808C869B1A9}" destId="{549424BF-6463-4B4F-B0E6-11C5860B4F97}" srcOrd="0" destOrd="0" parTransId="{CCD96206-B783-4616-B93F-E70D1162AFC0}" sibTransId="{4CB4885B-76D0-43F5-8657-3597E73B9027}"/>
    <dgm:cxn modelId="{167D121C-73CF-42AC-A7FE-77A0EA33D439}" type="presOf" srcId="{78F34B46-E9E5-4C28-BAB5-483AA78501AE}" destId="{C8CB8E26-7386-45AB-BD9F-3F70232E106F}" srcOrd="0" destOrd="0" presId="urn:microsoft.com/office/officeart/2005/8/layout/architecture"/>
    <dgm:cxn modelId="{E51D6EB5-E524-4B03-B67D-392216883593}" type="presOf" srcId="{B8D6B801-D17E-4C4E-A76F-509B8DF4FAF6}" destId="{0F9E94B5-7777-4A24-8105-C6CE779C3C30}" srcOrd="0" destOrd="0" presId="urn:microsoft.com/office/officeart/2005/8/layout/architecture"/>
    <dgm:cxn modelId="{ED1DB9D9-0C0D-405C-B1F2-6BC5F8924A37}" srcId="{E80A8AA6-487E-4B00-8259-8517DE468FDE}" destId="{7C661F30-82CA-40BE-9961-17F8DE26A6EF}" srcOrd="0" destOrd="0" parTransId="{2A68EA30-8130-428E-B6D7-43D7B06C345F}" sibTransId="{38AD1B45-6C12-4BD3-A99D-3A3868ADB44B}"/>
    <dgm:cxn modelId="{BB1FF286-5034-4FA7-9888-E413438667EB}" srcId="{549424BF-6463-4B4F-B0E6-11C5860B4F97}" destId="{35A4BB3E-D531-42E9-BF53-173835D288AE}" srcOrd="0" destOrd="0" parTransId="{FAE23A86-F0F3-4681-80B8-F9659DCF5D2E}" sibTransId="{D0AE0D35-2683-4660-8640-2EA5B3A06303}"/>
    <dgm:cxn modelId="{E4846046-EAA4-44C4-88FF-9EF38C546810}" srcId="{54F210B0-BA66-4B76-9B4A-E2328AEE8600}" destId="{33164CEF-7D4E-4A95-A607-7808C869B1A9}" srcOrd="0" destOrd="0" parTransId="{D57C6C9C-18F6-427D-A1E1-FA5E4E333079}" sibTransId="{F1171C03-B5E1-46F5-BEEE-15870FDC51A1}"/>
    <dgm:cxn modelId="{652973B2-2A47-4982-A452-805287B81BC6}" type="presOf" srcId="{1D9A07F8-51BA-4A13-83CE-080D0F4BA7ED}" destId="{ECE43AB3-5D63-4ED6-8C08-05E9BB7F6533}" srcOrd="0" destOrd="0" presId="urn:microsoft.com/office/officeart/2005/8/layout/architecture"/>
    <dgm:cxn modelId="{DDBCAAFA-715E-4A03-8EB1-F37CC92A2B9F}" type="presOf" srcId="{33164CEF-7D4E-4A95-A607-7808C869B1A9}" destId="{8A501345-35C6-4E39-9E85-34E14C1C267D}" srcOrd="0" destOrd="0" presId="urn:microsoft.com/office/officeart/2005/8/layout/architecture"/>
    <dgm:cxn modelId="{349284E9-AFC5-4AC7-94AA-89638DC0C5A1}" srcId="{5B8A1F7C-C95D-46AC-A5A3-2DBCA0E7F026}" destId="{B8D6B801-D17E-4C4E-A76F-509B8DF4FAF6}" srcOrd="0" destOrd="0" parTransId="{C8B02CF1-4C3F-44A6-89E3-C1BD218A6905}" sibTransId="{F1898793-8017-4B8B-BD91-395C072BC471}"/>
    <dgm:cxn modelId="{7A9F0C14-F956-4D7D-AB8D-14A0F707384E}" type="presOf" srcId="{74A1756E-9CC5-4DCC-844A-8976066A312F}" destId="{51B9E4E4-B3B5-4F82-8E89-4D699AC028D4}" srcOrd="0" destOrd="0" presId="urn:microsoft.com/office/officeart/2005/8/layout/architecture"/>
    <dgm:cxn modelId="{0A2B63A5-97FF-42A0-9200-BE25F819FD63}" type="presOf" srcId="{AA679FE3-80EF-4834-87CF-D20802790788}" destId="{6EEB2619-EFB7-4176-B925-DEAA3CACA4C9}" srcOrd="0" destOrd="0" presId="urn:microsoft.com/office/officeart/2005/8/layout/architecture"/>
    <dgm:cxn modelId="{3E760EE1-F7EA-4AEC-BFF1-C998B44D5EEB}" srcId="{2D93DACC-5260-4EAB-ADE4-ED6257371840}" destId="{E80A8AA6-487E-4B00-8259-8517DE468FDE}" srcOrd="0" destOrd="0" parTransId="{4C2B8254-4957-422C-B3C7-C81721D0B88F}" sibTransId="{DD5DE603-3C0E-477A-9161-14EC2CC3EF7A}"/>
    <dgm:cxn modelId="{5109DFEF-21A6-434D-850C-AAFC81D9259D}" type="presOf" srcId="{3A27ADED-8851-4219-B18C-3BF990D7DCA5}" destId="{B796838F-0CC1-4073-BE86-B3745C554B1F}" srcOrd="0" destOrd="0" presId="urn:microsoft.com/office/officeart/2005/8/layout/architecture"/>
    <dgm:cxn modelId="{A3A82CA2-BE97-4B11-9412-4B36F7C1EE5B}" type="presOf" srcId="{AF4A4534-0014-46CD-91C0-72A32C576DCA}" destId="{F00FD160-8144-4FFF-8822-825286C69967}" srcOrd="0" destOrd="0" presId="urn:microsoft.com/office/officeart/2005/8/layout/architecture"/>
    <dgm:cxn modelId="{712010EB-2A3F-4416-97F5-E0DEEFCB47D3}" srcId="{1D9A07F8-51BA-4A13-83CE-080D0F4BA7ED}" destId="{43BA96E4-CBE9-44F7-B24C-E64F90C18D61}" srcOrd="0" destOrd="0" parTransId="{92378A79-B8BB-46F5-A2C4-10DB951242A6}" sibTransId="{223E8D43-8748-45F6-BA9D-17F460726CD8}"/>
    <dgm:cxn modelId="{DEF932A8-B0B7-4EF5-A6DC-5FA623E4B9A0}" srcId="{33164CEF-7D4E-4A95-A607-7808C869B1A9}" destId="{1D9A07F8-51BA-4A13-83CE-080D0F4BA7ED}" srcOrd="1" destOrd="0" parTransId="{716ABCC9-3CAB-431A-A4FF-ACE12075C94D}" sibTransId="{0CE28CCF-5E3C-479F-83BF-AEE698A3002A}"/>
    <dgm:cxn modelId="{DA520935-FBB7-4640-BC3D-931D6EAABAB5}" srcId="{2D93DACC-5260-4EAB-ADE4-ED6257371840}" destId="{3A27ADED-8851-4219-B18C-3BF990D7DCA5}" srcOrd="1" destOrd="0" parTransId="{27A25DF9-8D56-4EA5-B79F-885E09B00672}" sibTransId="{DA10AA1F-DF75-42D3-9253-E6EC9F583E98}"/>
    <dgm:cxn modelId="{1C6F67B6-0A90-443D-B29E-C81141CBA874}" srcId="{AA679FE3-80EF-4834-87CF-D20802790788}" destId="{74A1756E-9CC5-4DCC-844A-8976066A312F}" srcOrd="1" destOrd="0" parTransId="{B10B9BFC-CFE5-43F0-A115-38BAB4F8F1DF}" sibTransId="{109789C6-BBBF-42CE-8E37-1517F16ACF68}"/>
    <dgm:cxn modelId="{4478A323-ACCF-47FC-A1B3-B29765F4587B}" type="presOf" srcId="{54F210B0-BA66-4B76-9B4A-E2328AEE8600}" destId="{DE900275-1BC0-4FAD-97C5-8BD713C7D32E}" srcOrd="0" destOrd="0" presId="urn:microsoft.com/office/officeart/2005/8/layout/architecture"/>
    <dgm:cxn modelId="{C5C47169-5EE5-46B8-8BBD-D84266E0043B}" type="presOf" srcId="{35A4BB3E-D531-42E9-BF53-173835D288AE}" destId="{CCEBD613-C0EB-454B-82E1-DEAFAD51A6E9}" srcOrd="0" destOrd="0" presId="urn:microsoft.com/office/officeart/2005/8/layout/architecture"/>
    <dgm:cxn modelId="{5A975BA3-49FC-46EF-98AB-6D4488E5DB15}" srcId="{3A27ADED-8851-4219-B18C-3BF990D7DCA5}" destId="{AF4A4534-0014-46CD-91C0-72A32C576DCA}" srcOrd="0" destOrd="0" parTransId="{62C4AAE4-0CC4-46D0-BAC4-37DB6FD3BC52}" sibTransId="{94E26278-1C2A-45CA-A54D-46EBA25753ED}"/>
    <dgm:cxn modelId="{51F19EEA-2D11-410B-BB76-C4B5F6CE7815}" srcId="{74A1756E-9CC5-4DCC-844A-8976066A312F}" destId="{78F34B46-E9E5-4C28-BAB5-483AA78501AE}" srcOrd="0" destOrd="0" parTransId="{6F527416-8869-463D-8F1A-48718870BC9E}" sibTransId="{C704C43B-7FFE-481D-ACE7-87ED22E88D00}"/>
    <dgm:cxn modelId="{8325600C-21E2-4DBA-8B2E-C9087D8672B6}" srcId="{54F210B0-BA66-4B76-9B4A-E2328AEE8600}" destId="{2D93DACC-5260-4EAB-ADE4-ED6257371840}" srcOrd="2" destOrd="0" parTransId="{BFAC7734-8754-4935-8471-7F022000431A}" sibTransId="{BCCC8080-4803-4555-A713-C6245A8B7CE2}"/>
    <dgm:cxn modelId="{21686C12-3905-4187-8034-B1CB722A623B}" type="presOf" srcId="{549424BF-6463-4B4F-B0E6-11C5860B4F97}" destId="{2417C6FD-CAAB-4298-B9A4-55EF9BA52F9E}" srcOrd="0" destOrd="0" presId="urn:microsoft.com/office/officeart/2005/8/layout/architecture"/>
    <dgm:cxn modelId="{BA0B5109-3602-4F01-978A-14EB6CE89172}" type="presOf" srcId="{43BA96E4-CBE9-44F7-B24C-E64F90C18D61}" destId="{44D115AF-118E-4C11-A74B-03DD1A424039}" srcOrd="0" destOrd="0" presId="urn:microsoft.com/office/officeart/2005/8/layout/architecture"/>
    <dgm:cxn modelId="{6DCC0556-7525-43AF-9122-91206B83072F}" type="presOf" srcId="{7C661F30-82CA-40BE-9961-17F8DE26A6EF}" destId="{DF917F64-94D4-4E38-8AE8-CD3D6AB32227}" srcOrd="0" destOrd="0" presId="urn:microsoft.com/office/officeart/2005/8/layout/architecture"/>
    <dgm:cxn modelId="{93AB7D0D-1770-480A-8068-1D82AD49819D}" type="presOf" srcId="{E80A8AA6-487E-4B00-8259-8517DE468FDE}" destId="{A7A6C61B-EAA0-4C69-8E39-42A5B00F40E2}" srcOrd="0" destOrd="0" presId="urn:microsoft.com/office/officeart/2005/8/layout/architecture"/>
    <dgm:cxn modelId="{880CA22C-EE78-465F-B08A-F33C06E55392}" type="presOf" srcId="{5B8A1F7C-C95D-46AC-A5A3-2DBCA0E7F026}" destId="{529BFEFF-2196-4684-8495-08E95006CD21}" srcOrd="0" destOrd="0" presId="urn:microsoft.com/office/officeart/2005/8/layout/architecture"/>
    <dgm:cxn modelId="{1159FF9D-9619-493D-9DAB-0F0E1C04FF9D}" srcId="{AA679FE3-80EF-4834-87CF-D20802790788}" destId="{5B8A1F7C-C95D-46AC-A5A3-2DBCA0E7F026}" srcOrd="0" destOrd="0" parTransId="{F00C4096-997D-4BA8-B846-E2D49780514A}" sibTransId="{CB5CB9DF-E052-419D-AC82-E95034BAD78C}"/>
    <dgm:cxn modelId="{4DC5ACCB-5C67-4E50-9FFB-7ED332675733}" type="presOf" srcId="{2D93DACC-5260-4EAB-ADE4-ED6257371840}" destId="{FA4BAF72-6B0A-489B-B558-1360A05CE9EE}" srcOrd="0" destOrd="0" presId="urn:microsoft.com/office/officeart/2005/8/layout/architecture"/>
    <dgm:cxn modelId="{6CB238E0-C573-44A9-81C0-1B913D2EAFA8}" srcId="{54F210B0-BA66-4B76-9B4A-E2328AEE8600}" destId="{AA679FE3-80EF-4834-87CF-D20802790788}" srcOrd="1" destOrd="0" parTransId="{AD1A34C9-2FFB-426D-89F3-8CC515557B53}" sibTransId="{3CBEDD96-97B3-423B-8705-36ABC4E36FCE}"/>
    <dgm:cxn modelId="{6CFD10CF-C0BF-4B36-A5C2-2E14D919189D}" type="presParOf" srcId="{DE900275-1BC0-4FAD-97C5-8BD713C7D32E}" destId="{F3D743F3-95C7-4C2B-8CF0-7194EA2263DD}" srcOrd="0" destOrd="0" presId="urn:microsoft.com/office/officeart/2005/8/layout/architecture"/>
    <dgm:cxn modelId="{7DDF091D-3724-405E-9338-89DF9763301E}" type="presParOf" srcId="{F3D743F3-95C7-4C2B-8CF0-7194EA2263DD}" destId="{8A501345-35C6-4E39-9E85-34E14C1C267D}" srcOrd="0" destOrd="0" presId="urn:microsoft.com/office/officeart/2005/8/layout/architecture"/>
    <dgm:cxn modelId="{8DE4A43F-415E-4D4A-B2BA-6316A62DDB11}" type="presParOf" srcId="{F3D743F3-95C7-4C2B-8CF0-7194EA2263DD}" destId="{A3A377E7-5402-47CF-96D7-C90200C84E22}" srcOrd="1" destOrd="0" presId="urn:microsoft.com/office/officeart/2005/8/layout/architecture"/>
    <dgm:cxn modelId="{1728456D-8BE6-4C11-8B40-8CD30749EAE9}" type="presParOf" srcId="{F3D743F3-95C7-4C2B-8CF0-7194EA2263DD}" destId="{9DBA12C1-6040-44FA-84E2-764BFC8FA614}" srcOrd="2" destOrd="0" presId="urn:microsoft.com/office/officeart/2005/8/layout/architecture"/>
    <dgm:cxn modelId="{CB1DE558-3AC0-4752-B100-5D17CABA5ADA}" type="presParOf" srcId="{9DBA12C1-6040-44FA-84E2-764BFC8FA614}" destId="{C8D0FDD4-7361-4D61-9774-2B7ECDFD24F5}" srcOrd="0" destOrd="0" presId="urn:microsoft.com/office/officeart/2005/8/layout/architecture"/>
    <dgm:cxn modelId="{8C6AE4C3-F5D5-4755-9E0A-71FBDBFF7300}" type="presParOf" srcId="{C8D0FDD4-7361-4D61-9774-2B7ECDFD24F5}" destId="{2417C6FD-CAAB-4298-B9A4-55EF9BA52F9E}" srcOrd="0" destOrd="0" presId="urn:microsoft.com/office/officeart/2005/8/layout/architecture"/>
    <dgm:cxn modelId="{D93CB1FB-D76E-40DF-9B3E-D41F9F9CC05F}" type="presParOf" srcId="{C8D0FDD4-7361-4D61-9774-2B7ECDFD24F5}" destId="{57214408-4F48-42DD-93F2-89737CF17C5A}" srcOrd="1" destOrd="0" presId="urn:microsoft.com/office/officeart/2005/8/layout/architecture"/>
    <dgm:cxn modelId="{F03E2112-26C6-4E55-8593-2FC140FD3CE9}" type="presParOf" srcId="{C8D0FDD4-7361-4D61-9774-2B7ECDFD24F5}" destId="{26966C28-4DBE-450A-9015-AD5A38FB5D6B}" srcOrd="2" destOrd="0" presId="urn:microsoft.com/office/officeart/2005/8/layout/architecture"/>
    <dgm:cxn modelId="{99A679D4-CCEB-4662-BDF0-BCA8F93E3D46}" type="presParOf" srcId="{26966C28-4DBE-450A-9015-AD5A38FB5D6B}" destId="{DCCF3364-49C1-4F51-B51E-B9C04C28F0DE}" srcOrd="0" destOrd="0" presId="urn:microsoft.com/office/officeart/2005/8/layout/architecture"/>
    <dgm:cxn modelId="{47C7B82B-73FE-42F4-A399-58A73DD7908F}" type="presParOf" srcId="{DCCF3364-49C1-4F51-B51E-B9C04C28F0DE}" destId="{CCEBD613-C0EB-454B-82E1-DEAFAD51A6E9}" srcOrd="0" destOrd="0" presId="urn:microsoft.com/office/officeart/2005/8/layout/architecture"/>
    <dgm:cxn modelId="{B656CDBB-C39E-4270-8895-1E940EB93173}" type="presParOf" srcId="{DCCF3364-49C1-4F51-B51E-B9C04C28F0DE}" destId="{FFF8DF91-1FE5-45E9-92F4-C496FF7A428F}" srcOrd="1" destOrd="0" presId="urn:microsoft.com/office/officeart/2005/8/layout/architecture"/>
    <dgm:cxn modelId="{684CCCA7-AC38-4BA4-A4C4-9C00EEED5077}" type="presParOf" srcId="{9DBA12C1-6040-44FA-84E2-764BFC8FA614}" destId="{6FEF6021-4C50-4275-AC0C-67D758E33D5D}" srcOrd="1" destOrd="0" presId="urn:microsoft.com/office/officeart/2005/8/layout/architecture"/>
    <dgm:cxn modelId="{62E8643B-86EC-41AE-B22E-49C6C642CD5F}" type="presParOf" srcId="{9DBA12C1-6040-44FA-84E2-764BFC8FA614}" destId="{CFFC9713-B653-44A8-BEB8-1772A8E62F8B}" srcOrd="2" destOrd="0" presId="urn:microsoft.com/office/officeart/2005/8/layout/architecture"/>
    <dgm:cxn modelId="{6980F7DC-9A20-4BA9-AF44-A44F882F9612}" type="presParOf" srcId="{CFFC9713-B653-44A8-BEB8-1772A8E62F8B}" destId="{ECE43AB3-5D63-4ED6-8C08-05E9BB7F6533}" srcOrd="0" destOrd="0" presId="urn:microsoft.com/office/officeart/2005/8/layout/architecture"/>
    <dgm:cxn modelId="{E9E9BF7E-D1CA-41FA-8B8B-F215EC26952F}" type="presParOf" srcId="{CFFC9713-B653-44A8-BEB8-1772A8E62F8B}" destId="{89EB9CE4-49EE-476E-BC88-960E15ACEF6D}" srcOrd="1" destOrd="0" presId="urn:microsoft.com/office/officeart/2005/8/layout/architecture"/>
    <dgm:cxn modelId="{4849E028-B099-4DDA-8904-FAA8269D7594}" type="presParOf" srcId="{CFFC9713-B653-44A8-BEB8-1772A8E62F8B}" destId="{BEB66F90-5581-427D-83BE-CCAE385FE38B}" srcOrd="2" destOrd="0" presId="urn:microsoft.com/office/officeart/2005/8/layout/architecture"/>
    <dgm:cxn modelId="{9FBFB68C-20E8-48C0-A54C-191A123FA194}" type="presParOf" srcId="{BEB66F90-5581-427D-83BE-CCAE385FE38B}" destId="{8EFDEA79-57E0-4E0B-B103-D15FC69A5C0C}" srcOrd="0" destOrd="0" presId="urn:microsoft.com/office/officeart/2005/8/layout/architecture"/>
    <dgm:cxn modelId="{6606B1C3-9A68-460F-9226-2519F6DD25C1}" type="presParOf" srcId="{8EFDEA79-57E0-4E0B-B103-D15FC69A5C0C}" destId="{44D115AF-118E-4C11-A74B-03DD1A424039}" srcOrd="0" destOrd="0" presId="urn:microsoft.com/office/officeart/2005/8/layout/architecture"/>
    <dgm:cxn modelId="{A9785DD4-0DCA-4A4C-8164-EF702A0415F2}" type="presParOf" srcId="{8EFDEA79-57E0-4E0B-B103-D15FC69A5C0C}" destId="{614E5C9C-3087-49FE-8CCF-7678FDFE11F2}" srcOrd="1" destOrd="0" presId="urn:microsoft.com/office/officeart/2005/8/layout/architecture"/>
    <dgm:cxn modelId="{BEAEB5B2-C02A-48AF-A58C-A229F95DEA94}" type="presParOf" srcId="{DE900275-1BC0-4FAD-97C5-8BD713C7D32E}" destId="{31E20165-FB52-4074-A207-B3B4DD5E11BF}" srcOrd="1" destOrd="0" presId="urn:microsoft.com/office/officeart/2005/8/layout/architecture"/>
    <dgm:cxn modelId="{4D340779-F314-40E9-9E21-78FF9FD1B68F}" type="presParOf" srcId="{DE900275-1BC0-4FAD-97C5-8BD713C7D32E}" destId="{CF6B76A5-EFA5-4D86-8358-AD844DA70074}" srcOrd="2" destOrd="0" presId="urn:microsoft.com/office/officeart/2005/8/layout/architecture"/>
    <dgm:cxn modelId="{D9053216-2690-415F-AF95-3765D724EEA2}" type="presParOf" srcId="{CF6B76A5-EFA5-4D86-8358-AD844DA70074}" destId="{6EEB2619-EFB7-4176-B925-DEAA3CACA4C9}" srcOrd="0" destOrd="0" presId="urn:microsoft.com/office/officeart/2005/8/layout/architecture"/>
    <dgm:cxn modelId="{514921BB-78FB-460E-A50C-E096AE5688E9}" type="presParOf" srcId="{CF6B76A5-EFA5-4D86-8358-AD844DA70074}" destId="{1F019B96-29A7-4542-894C-FC2F50B2C48D}" srcOrd="1" destOrd="0" presId="urn:microsoft.com/office/officeart/2005/8/layout/architecture"/>
    <dgm:cxn modelId="{792928DE-F5D8-47DE-B23F-129A6C9E4D8E}" type="presParOf" srcId="{CF6B76A5-EFA5-4D86-8358-AD844DA70074}" destId="{9BE62727-EFF9-466C-A5CE-EA68D4C9B908}" srcOrd="2" destOrd="0" presId="urn:microsoft.com/office/officeart/2005/8/layout/architecture"/>
    <dgm:cxn modelId="{75A26880-0E78-47A3-8996-A307B256F586}" type="presParOf" srcId="{9BE62727-EFF9-466C-A5CE-EA68D4C9B908}" destId="{F2758D12-E809-4C00-A1B4-E0A835513536}" srcOrd="0" destOrd="0" presId="urn:microsoft.com/office/officeart/2005/8/layout/architecture"/>
    <dgm:cxn modelId="{5C1C28A0-556B-4559-8285-9BD8C71AB407}" type="presParOf" srcId="{F2758D12-E809-4C00-A1B4-E0A835513536}" destId="{529BFEFF-2196-4684-8495-08E95006CD21}" srcOrd="0" destOrd="0" presId="urn:microsoft.com/office/officeart/2005/8/layout/architecture"/>
    <dgm:cxn modelId="{F6E5BEB3-F32A-4EB2-9835-F2B40A01D7A5}" type="presParOf" srcId="{F2758D12-E809-4C00-A1B4-E0A835513536}" destId="{A09CC07A-D6EA-442D-A7EF-A68A8B5A97D5}" srcOrd="1" destOrd="0" presId="urn:microsoft.com/office/officeart/2005/8/layout/architecture"/>
    <dgm:cxn modelId="{F1EDD6A8-E98D-4F9A-97CB-E4777A76C8AB}" type="presParOf" srcId="{F2758D12-E809-4C00-A1B4-E0A835513536}" destId="{E4B76C96-EA32-47F7-AB3F-8BCE96A40A04}" srcOrd="2" destOrd="0" presId="urn:microsoft.com/office/officeart/2005/8/layout/architecture"/>
    <dgm:cxn modelId="{570DF76B-7903-4AE6-BFDE-E85E9B1F27DB}" type="presParOf" srcId="{E4B76C96-EA32-47F7-AB3F-8BCE96A40A04}" destId="{16565704-D2F9-4EA3-A1B4-1CD3E0305871}" srcOrd="0" destOrd="0" presId="urn:microsoft.com/office/officeart/2005/8/layout/architecture"/>
    <dgm:cxn modelId="{1C37AAE0-3514-4876-B14B-FD677E224A8B}" type="presParOf" srcId="{16565704-D2F9-4EA3-A1B4-1CD3E0305871}" destId="{0F9E94B5-7777-4A24-8105-C6CE779C3C30}" srcOrd="0" destOrd="0" presId="urn:microsoft.com/office/officeart/2005/8/layout/architecture"/>
    <dgm:cxn modelId="{25E4E177-7757-4B1B-A9B4-D3E6F6F2825D}" type="presParOf" srcId="{16565704-D2F9-4EA3-A1B4-1CD3E0305871}" destId="{2EBB3085-2E5A-46FB-A59E-3EA1937B45EF}" srcOrd="1" destOrd="0" presId="urn:microsoft.com/office/officeart/2005/8/layout/architecture"/>
    <dgm:cxn modelId="{99DC14DF-0958-4344-A5EB-7D66E8E88C23}" type="presParOf" srcId="{9BE62727-EFF9-466C-A5CE-EA68D4C9B908}" destId="{943156C1-5C22-484E-B713-68538162783C}" srcOrd="1" destOrd="0" presId="urn:microsoft.com/office/officeart/2005/8/layout/architecture"/>
    <dgm:cxn modelId="{C8C86EF0-C2E0-470F-B86E-7078295DEF4C}" type="presParOf" srcId="{9BE62727-EFF9-466C-A5CE-EA68D4C9B908}" destId="{2F479155-F91D-4A6B-8799-30E797B9D48E}" srcOrd="2" destOrd="0" presId="urn:microsoft.com/office/officeart/2005/8/layout/architecture"/>
    <dgm:cxn modelId="{690BF9AA-AFC8-49C5-9886-5A5231DCC100}" type="presParOf" srcId="{2F479155-F91D-4A6B-8799-30E797B9D48E}" destId="{51B9E4E4-B3B5-4F82-8E89-4D699AC028D4}" srcOrd="0" destOrd="0" presId="urn:microsoft.com/office/officeart/2005/8/layout/architecture"/>
    <dgm:cxn modelId="{66F764C5-F9D9-49EF-AFFA-7D83C390F8B2}" type="presParOf" srcId="{2F479155-F91D-4A6B-8799-30E797B9D48E}" destId="{92CB88ED-47D5-4C96-BE45-0313A5AAC021}" srcOrd="1" destOrd="0" presId="urn:microsoft.com/office/officeart/2005/8/layout/architecture"/>
    <dgm:cxn modelId="{878125B1-241E-4863-9A98-E6B3A339811D}" type="presParOf" srcId="{2F479155-F91D-4A6B-8799-30E797B9D48E}" destId="{8BC9DAE4-0569-4906-ADFD-B009841CF839}" srcOrd="2" destOrd="0" presId="urn:microsoft.com/office/officeart/2005/8/layout/architecture"/>
    <dgm:cxn modelId="{C11DDA13-28E8-47CD-87F6-CE7CC47B698D}" type="presParOf" srcId="{8BC9DAE4-0569-4906-ADFD-B009841CF839}" destId="{E2139DAF-A3B2-49DF-B909-BC044474F916}" srcOrd="0" destOrd="0" presId="urn:microsoft.com/office/officeart/2005/8/layout/architecture"/>
    <dgm:cxn modelId="{BBE4EFD8-B566-441F-BFD5-DB18D160CA2D}" type="presParOf" srcId="{E2139DAF-A3B2-49DF-B909-BC044474F916}" destId="{C8CB8E26-7386-45AB-BD9F-3F70232E106F}" srcOrd="0" destOrd="0" presId="urn:microsoft.com/office/officeart/2005/8/layout/architecture"/>
    <dgm:cxn modelId="{8D00F2A1-014D-4F80-B0DA-46F3029B7057}" type="presParOf" srcId="{E2139DAF-A3B2-49DF-B909-BC044474F916}" destId="{FD089997-A728-4DDB-B646-18BFC98F2E23}" srcOrd="1" destOrd="0" presId="urn:microsoft.com/office/officeart/2005/8/layout/architecture"/>
    <dgm:cxn modelId="{FD79AAD5-0EF5-4461-B82A-34ACDB421621}" type="presParOf" srcId="{DE900275-1BC0-4FAD-97C5-8BD713C7D32E}" destId="{8EAF4F89-4B79-46BC-939D-F1D28743736A}" srcOrd="3" destOrd="0" presId="urn:microsoft.com/office/officeart/2005/8/layout/architecture"/>
    <dgm:cxn modelId="{C3819401-B181-47CE-90F5-471933AF3AF5}" type="presParOf" srcId="{DE900275-1BC0-4FAD-97C5-8BD713C7D32E}" destId="{978FD7AB-B703-4154-B81B-CD064D44F263}" srcOrd="4" destOrd="0" presId="urn:microsoft.com/office/officeart/2005/8/layout/architecture"/>
    <dgm:cxn modelId="{58892B9B-D94C-4EC3-9044-CB84AF036D94}" type="presParOf" srcId="{978FD7AB-B703-4154-B81B-CD064D44F263}" destId="{FA4BAF72-6B0A-489B-B558-1360A05CE9EE}" srcOrd="0" destOrd="0" presId="urn:microsoft.com/office/officeart/2005/8/layout/architecture"/>
    <dgm:cxn modelId="{A14F5D38-1CE9-4534-9AC3-1B3D260FDB5F}" type="presParOf" srcId="{978FD7AB-B703-4154-B81B-CD064D44F263}" destId="{D3F7407B-0B2D-41BA-84BD-B992ECD16A57}" srcOrd="1" destOrd="0" presId="urn:microsoft.com/office/officeart/2005/8/layout/architecture"/>
    <dgm:cxn modelId="{BBD7A1C8-3C71-4CB2-A38D-85A7C9F72C8F}" type="presParOf" srcId="{978FD7AB-B703-4154-B81B-CD064D44F263}" destId="{1205E8CA-F8C0-4D98-9C7A-569F085AF46C}" srcOrd="2" destOrd="0" presId="urn:microsoft.com/office/officeart/2005/8/layout/architecture"/>
    <dgm:cxn modelId="{888BF28B-2370-4EC8-9C43-A59446EA50C9}" type="presParOf" srcId="{1205E8CA-F8C0-4D98-9C7A-569F085AF46C}" destId="{1F46700A-A062-4CA3-97E6-4A3799E65141}" srcOrd="0" destOrd="0" presId="urn:microsoft.com/office/officeart/2005/8/layout/architecture"/>
    <dgm:cxn modelId="{092DECD5-8E0D-424B-BCA0-6F8BD3E5D931}" type="presParOf" srcId="{1F46700A-A062-4CA3-97E6-4A3799E65141}" destId="{A7A6C61B-EAA0-4C69-8E39-42A5B00F40E2}" srcOrd="0" destOrd="0" presId="urn:microsoft.com/office/officeart/2005/8/layout/architecture"/>
    <dgm:cxn modelId="{2682365A-B46F-4BC4-978B-8F673A86F5C0}" type="presParOf" srcId="{1F46700A-A062-4CA3-97E6-4A3799E65141}" destId="{85314BA5-EECD-4C74-8843-FBE374E50E72}" srcOrd="1" destOrd="0" presId="urn:microsoft.com/office/officeart/2005/8/layout/architecture"/>
    <dgm:cxn modelId="{1BFF0E48-F68C-449C-AD44-CCB6945E5C76}" type="presParOf" srcId="{1F46700A-A062-4CA3-97E6-4A3799E65141}" destId="{6C68087D-CBA6-469A-8020-C6830596885F}" srcOrd="2" destOrd="0" presId="urn:microsoft.com/office/officeart/2005/8/layout/architecture"/>
    <dgm:cxn modelId="{4889E9B0-0C8E-41B8-B331-F7133B4D643D}" type="presParOf" srcId="{6C68087D-CBA6-469A-8020-C6830596885F}" destId="{4A6F1C9D-BC75-4B2F-9F00-8E6D58AC939C}" srcOrd="0" destOrd="0" presId="urn:microsoft.com/office/officeart/2005/8/layout/architecture"/>
    <dgm:cxn modelId="{4564C400-C009-4EF7-8BEA-52396DA05E4E}" type="presParOf" srcId="{4A6F1C9D-BC75-4B2F-9F00-8E6D58AC939C}" destId="{DF917F64-94D4-4E38-8AE8-CD3D6AB32227}" srcOrd="0" destOrd="0" presId="urn:microsoft.com/office/officeart/2005/8/layout/architecture"/>
    <dgm:cxn modelId="{35D492A5-C276-43E4-B256-0F0D5379E95B}" type="presParOf" srcId="{4A6F1C9D-BC75-4B2F-9F00-8E6D58AC939C}" destId="{33CF1449-6816-43C1-A5D8-AD1BCA9DDB25}" srcOrd="1" destOrd="0" presId="urn:microsoft.com/office/officeart/2005/8/layout/architecture"/>
    <dgm:cxn modelId="{80CFB9A6-E714-479C-815D-44B3986CF0E3}" type="presParOf" srcId="{1205E8CA-F8C0-4D98-9C7A-569F085AF46C}" destId="{2B33E4A3-D764-4377-B489-7FCE37949535}" srcOrd="1" destOrd="0" presId="urn:microsoft.com/office/officeart/2005/8/layout/architecture"/>
    <dgm:cxn modelId="{35C0DF29-9704-436C-8AD5-7F5780339A9B}" type="presParOf" srcId="{1205E8CA-F8C0-4D98-9C7A-569F085AF46C}" destId="{AEDEDDD2-B67E-4C32-8505-3989CDC82967}" srcOrd="2" destOrd="0" presId="urn:microsoft.com/office/officeart/2005/8/layout/architecture"/>
    <dgm:cxn modelId="{38DC588E-0131-4822-B388-0CFD81CBAEE9}" type="presParOf" srcId="{AEDEDDD2-B67E-4C32-8505-3989CDC82967}" destId="{B796838F-0CC1-4073-BE86-B3745C554B1F}" srcOrd="0" destOrd="0" presId="urn:microsoft.com/office/officeart/2005/8/layout/architecture"/>
    <dgm:cxn modelId="{58B3108E-CB9E-4C1A-BD05-0F6B00627760}" type="presParOf" srcId="{AEDEDDD2-B67E-4C32-8505-3989CDC82967}" destId="{EACB6EA3-1978-497A-849A-7CDA80CD478C}" srcOrd="1" destOrd="0" presId="urn:microsoft.com/office/officeart/2005/8/layout/architecture"/>
    <dgm:cxn modelId="{75974156-FB29-4DA7-8FD7-66C465B2FA85}" type="presParOf" srcId="{AEDEDDD2-B67E-4C32-8505-3989CDC82967}" destId="{D64304BA-C93A-417F-AED9-35A787D41989}" srcOrd="2" destOrd="0" presId="urn:microsoft.com/office/officeart/2005/8/layout/architecture"/>
    <dgm:cxn modelId="{0964F8E0-14A1-4271-8842-CD938511F182}" type="presParOf" srcId="{D64304BA-C93A-417F-AED9-35A787D41989}" destId="{60DF3497-4B4D-4782-A4E4-CA5194723F7C}" srcOrd="0" destOrd="0" presId="urn:microsoft.com/office/officeart/2005/8/layout/architecture"/>
    <dgm:cxn modelId="{42E24658-CE90-479F-B29C-A0800D454F48}" type="presParOf" srcId="{60DF3497-4B4D-4782-A4E4-CA5194723F7C}" destId="{F00FD160-8144-4FFF-8822-825286C69967}" srcOrd="0" destOrd="0" presId="urn:microsoft.com/office/officeart/2005/8/layout/architecture"/>
    <dgm:cxn modelId="{8A7A3291-F312-4E48-8188-491F4FD372B2}" type="presParOf" srcId="{60DF3497-4B4D-4782-A4E4-CA5194723F7C}" destId="{5B2C9589-A633-4584-A1A2-D48BF1A4FB2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F210B0-BA66-4B76-9B4A-E2328AEE8600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164CEF-7D4E-4A95-A607-7808C869B1A9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 smtClean="0"/>
            <a:t>Chromium/Gecko</a:t>
          </a:r>
          <a:endParaRPr lang="en-US" dirty="0"/>
        </a:p>
      </dgm:t>
    </dgm:pt>
    <dgm:pt modelId="{D57C6C9C-18F6-427D-A1E1-FA5E4E333079}" type="parTrans" cxnId="{E4846046-EAA4-44C4-88FF-9EF38C546810}">
      <dgm:prSet/>
      <dgm:spPr/>
      <dgm:t>
        <a:bodyPr/>
        <a:lstStyle/>
        <a:p>
          <a:endParaRPr lang="en-US"/>
        </a:p>
      </dgm:t>
    </dgm:pt>
    <dgm:pt modelId="{F1171C03-B5E1-46F5-BEEE-15870FDC51A1}" type="sibTrans" cxnId="{E4846046-EAA4-44C4-88FF-9EF38C546810}">
      <dgm:prSet/>
      <dgm:spPr/>
      <dgm:t>
        <a:bodyPr/>
        <a:lstStyle/>
        <a:p>
          <a:endParaRPr lang="en-US"/>
        </a:p>
      </dgm:t>
    </dgm:pt>
    <dgm:pt modelId="{DE900275-1BC0-4FAD-97C5-8BD713C7D32E}" type="pres">
      <dgm:prSet presAssocID="{54F210B0-BA66-4B76-9B4A-E2328AEE860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D743F3-95C7-4C2B-8CF0-7194EA2263DD}" type="pres">
      <dgm:prSet presAssocID="{33164CEF-7D4E-4A95-A607-7808C869B1A9}" presName="vertOne" presStyleCnt="0"/>
      <dgm:spPr/>
    </dgm:pt>
    <dgm:pt modelId="{8A501345-35C6-4E39-9E85-34E14C1C267D}" type="pres">
      <dgm:prSet presAssocID="{33164CEF-7D4E-4A95-A607-7808C869B1A9}" presName="txOne" presStyleLbl="node0" presStyleIdx="0" presStyleCnt="1" custLinFactNeighborY="-20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BA12C1-6040-44FA-84E2-764BFC8FA614}" type="pres">
      <dgm:prSet presAssocID="{33164CEF-7D4E-4A95-A607-7808C869B1A9}" presName="horzOne" presStyleCnt="0"/>
      <dgm:spPr/>
    </dgm:pt>
  </dgm:ptLst>
  <dgm:cxnLst>
    <dgm:cxn modelId="{E4846046-EAA4-44C4-88FF-9EF38C546810}" srcId="{54F210B0-BA66-4B76-9B4A-E2328AEE8600}" destId="{33164CEF-7D4E-4A95-A607-7808C869B1A9}" srcOrd="0" destOrd="0" parTransId="{D57C6C9C-18F6-427D-A1E1-FA5E4E333079}" sibTransId="{F1171C03-B5E1-46F5-BEEE-15870FDC51A1}"/>
    <dgm:cxn modelId="{0650A4D3-1FB5-B241-B971-3174EEF118C6}" type="presOf" srcId="{33164CEF-7D4E-4A95-A607-7808C869B1A9}" destId="{8A501345-35C6-4E39-9E85-34E14C1C267D}" srcOrd="0" destOrd="0" presId="urn:microsoft.com/office/officeart/2005/8/layout/architecture"/>
    <dgm:cxn modelId="{9F248C7D-84FA-2C4B-897A-42DD9E712E4D}" type="presOf" srcId="{54F210B0-BA66-4B76-9B4A-E2328AEE8600}" destId="{DE900275-1BC0-4FAD-97C5-8BD713C7D32E}" srcOrd="0" destOrd="0" presId="urn:microsoft.com/office/officeart/2005/8/layout/architecture"/>
    <dgm:cxn modelId="{AE9969B0-06CF-6241-8E51-380DFC26BD64}" type="presParOf" srcId="{DE900275-1BC0-4FAD-97C5-8BD713C7D32E}" destId="{F3D743F3-95C7-4C2B-8CF0-7194EA2263DD}" srcOrd="0" destOrd="0" presId="urn:microsoft.com/office/officeart/2005/8/layout/architecture"/>
    <dgm:cxn modelId="{B34E691D-C8EF-B749-A9EB-3B16A5BC5D25}" type="presParOf" srcId="{F3D743F3-95C7-4C2B-8CF0-7194EA2263DD}" destId="{8A501345-35C6-4E39-9E85-34E14C1C267D}" srcOrd="0" destOrd="0" presId="urn:microsoft.com/office/officeart/2005/8/layout/architecture"/>
    <dgm:cxn modelId="{335DBFAA-43E7-9D47-A0AF-EFC88E8084DE}" type="presParOf" srcId="{F3D743F3-95C7-4C2B-8CF0-7194EA2263DD}" destId="{9DBA12C1-6040-44FA-84E2-764BFC8FA61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4F210B0-BA66-4B76-9B4A-E2328AEE8600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164CEF-7D4E-4A95-A607-7808C869B1A9}">
      <dgm:prSet phldrT="[Text]"/>
      <dgm:spPr>
        <a:solidFill>
          <a:srgbClr val="08684E"/>
        </a:solidFill>
      </dgm:spPr>
      <dgm:t>
        <a:bodyPr/>
        <a:lstStyle/>
        <a:p>
          <a:r>
            <a:rPr lang="en-US" dirty="0" smtClean="0"/>
            <a:t>Contacts</a:t>
          </a:r>
          <a:endParaRPr lang="en-US" dirty="0"/>
        </a:p>
      </dgm:t>
    </dgm:pt>
    <dgm:pt modelId="{D57C6C9C-18F6-427D-A1E1-FA5E4E333079}" type="parTrans" cxnId="{E4846046-EAA4-44C4-88FF-9EF38C546810}">
      <dgm:prSet/>
      <dgm:spPr/>
      <dgm:t>
        <a:bodyPr/>
        <a:lstStyle/>
        <a:p>
          <a:endParaRPr lang="en-US"/>
        </a:p>
      </dgm:t>
    </dgm:pt>
    <dgm:pt modelId="{F1171C03-B5E1-46F5-BEEE-15870FDC51A1}" type="sibTrans" cxnId="{E4846046-EAA4-44C4-88FF-9EF38C546810}">
      <dgm:prSet/>
      <dgm:spPr/>
      <dgm:t>
        <a:bodyPr/>
        <a:lstStyle/>
        <a:p>
          <a:endParaRPr lang="en-US"/>
        </a:p>
      </dgm:t>
    </dgm:pt>
    <dgm:pt modelId="{99764304-5297-3D4F-BF16-E9423588210D}">
      <dgm:prSet phldrT="[Text]"/>
      <dgm:spPr>
        <a:solidFill>
          <a:srgbClr val="08684E"/>
        </a:solidFill>
      </dgm:spPr>
      <dgm:t>
        <a:bodyPr/>
        <a:lstStyle/>
        <a:p>
          <a:r>
            <a:rPr lang="en-US" dirty="0" smtClean="0"/>
            <a:t>Settings</a:t>
          </a:r>
          <a:endParaRPr lang="en-US" dirty="0"/>
        </a:p>
      </dgm:t>
    </dgm:pt>
    <dgm:pt modelId="{CDC7898A-3AE6-B54C-A32D-0D7340F8B175}" type="parTrans" cxnId="{D7987B2C-39D5-2F4C-A17A-DE1ECD5B64DC}">
      <dgm:prSet/>
      <dgm:spPr/>
      <dgm:t>
        <a:bodyPr/>
        <a:lstStyle/>
        <a:p>
          <a:endParaRPr lang="en-US"/>
        </a:p>
      </dgm:t>
    </dgm:pt>
    <dgm:pt modelId="{27C0A50B-848D-CB4E-82A1-116B88F0981B}" type="sibTrans" cxnId="{D7987B2C-39D5-2F4C-A17A-DE1ECD5B64DC}">
      <dgm:prSet/>
      <dgm:spPr/>
      <dgm:t>
        <a:bodyPr/>
        <a:lstStyle/>
        <a:p>
          <a:endParaRPr lang="en-US"/>
        </a:p>
      </dgm:t>
    </dgm:pt>
    <dgm:pt modelId="{F1B047DF-CCB0-0344-9BAB-2430F60C6DC4}">
      <dgm:prSet phldrT="[Text]"/>
      <dgm:spPr>
        <a:solidFill>
          <a:srgbClr val="08684E"/>
        </a:solidFill>
      </dgm:spPr>
      <dgm:t>
        <a:bodyPr/>
        <a:lstStyle/>
        <a:p>
          <a:r>
            <a:rPr lang="en-US" dirty="0" smtClean="0"/>
            <a:t>NFC</a:t>
          </a:r>
          <a:endParaRPr lang="en-US" dirty="0"/>
        </a:p>
      </dgm:t>
    </dgm:pt>
    <dgm:pt modelId="{A122A05F-D5B4-FA40-A655-E67AEA57C9A3}" type="parTrans" cxnId="{4C2177ED-1ED8-3041-A3B5-59D232053951}">
      <dgm:prSet/>
      <dgm:spPr/>
      <dgm:t>
        <a:bodyPr/>
        <a:lstStyle/>
        <a:p>
          <a:endParaRPr lang="en-US"/>
        </a:p>
      </dgm:t>
    </dgm:pt>
    <dgm:pt modelId="{DD221352-90C2-244C-93C8-FA251FA6ED3F}" type="sibTrans" cxnId="{4C2177ED-1ED8-3041-A3B5-59D232053951}">
      <dgm:prSet/>
      <dgm:spPr/>
      <dgm:t>
        <a:bodyPr/>
        <a:lstStyle/>
        <a:p>
          <a:endParaRPr lang="en-US"/>
        </a:p>
      </dgm:t>
    </dgm:pt>
    <dgm:pt modelId="{F86E3B80-64B9-E44D-9835-40C311BE1760}">
      <dgm:prSet phldrT="[Text]"/>
      <dgm:spPr>
        <a:solidFill>
          <a:srgbClr val="08684E"/>
        </a:solidFill>
      </dgm:spPr>
      <dgm:t>
        <a:bodyPr/>
        <a:lstStyle/>
        <a:p>
          <a:r>
            <a:rPr lang="en-US" dirty="0" smtClean="0"/>
            <a:t>Bluetooth</a:t>
          </a:r>
          <a:endParaRPr lang="en-US" dirty="0"/>
        </a:p>
      </dgm:t>
    </dgm:pt>
    <dgm:pt modelId="{CE889722-1D6E-A244-AD40-89CC5114DE6D}" type="parTrans" cxnId="{DF1C516C-9560-CA41-9F59-44B8754F51B3}">
      <dgm:prSet/>
      <dgm:spPr/>
      <dgm:t>
        <a:bodyPr/>
        <a:lstStyle/>
        <a:p>
          <a:endParaRPr lang="en-US"/>
        </a:p>
      </dgm:t>
    </dgm:pt>
    <dgm:pt modelId="{39AAC9F9-6A63-3F49-93EE-44F12292C110}" type="sibTrans" cxnId="{DF1C516C-9560-CA41-9F59-44B8754F51B3}">
      <dgm:prSet/>
      <dgm:spPr/>
      <dgm:t>
        <a:bodyPr/>
        <a:lstStyle/>
        <a:p>
          <a:endParaRPr lang="en-US"/>
        </a:p>
      </dgm:t>
    </dgm:pt>
    <dgm:pt modelId="{FED1C294-3B74-E14E-A940-FA5B0239744C}">
      <dgm:prSet phldrT="[Text]"/>
      <dgm:spPr>
        <a:solidFill>
          <a:srgbClr val="08684E"/>
        </a:solidFill>
      </dgm:spPr>
      <dgm:t>
        <a:bodyPr/>
        <a:lstStyle/>
        <a:p>
          <a:r>
            <a:rPr lang="en-US" dirty="0" smtClean="0"/>
            <a:t>System XHR</a:t>
          </a:r>
          <a:endParaRPr lang="en-US" dirty="0"/>
        </a:p>
      </dgm:t>
    </dgm:pt>
    <dgm:pt modelId="{B1DB4AC4-0720-6D41-8E4D-7B56213390F3}" type="parTrans" cxnId="{22462692-171B-2B47-B8B4-8ED2459EA930}">
      <dgm:prSet/>
      <dgm:spPr/>
      <dgm:t>
        <a:bodyPr/>
        <a:lstStyle/>
        <a:p>
          <a:endParaRPr lang="en-US"/>
        </a:p>
      </dgm:t>
    </dgm:pt>
    <dgm:pt modelId="{7DE77AE0-B754-D84D-83E0-20892E1E6251}" type="sibTrans" cxnId="{22462692-171B-2B47-B8B4-8ED2459EA930}">
      <dgm:prSet/>
      <dgm:spPr/>
      <dgm:t>
        <a:bodyPr/>
        <a:lstStyle/>
        <a:p>
          <a:endParaRPr lang="en-US"/>
        </a:p>
      </dgm:t>
    </dgm:pt>
    <dgm:pt modelId="{E62575B8-6746-D541-AD07-C3EDA36B1BF7}">
      <dgm:prSet phldrT="[Text]"/>
      <dgm:spPr>
        <a:solidFill>
          <a:srgbClr val="08684E"/>
        </a:solidFill>
      </dgm:spPr>
      <dgm:t>
        <a:bodyPr/>
        <a:lstStyle/>
        <a:p>
          <a:r>
            <a:rPr lang="en-US" dirty="0" smtClean="0"/>
            <a:t>Camera</a:t>
          </a:r>
          <a:endParaRPr lang="en-US" dirty="0"/>
        </a:p>
      </dgm:t>
    </dgm:pt>
    <dgm:pt modelId="{6A545CAD-A318-4442-B725-0E0BB91D1127}" type="parTrans" cxnId="{8F41D052-3D72-AE4B-949E-4244EABCD8AD}">
      <dgm:prSet/>
      <dgm:spPr/>
      <dgm:t>
        <a:bodyPr/>
        <a:lstStyle/>
        <a:p>
          <a:endParaRPr lang="en-US"/>
        </a:p>
      </dgm:t>
    </dgm:pt>
    <dgm:pt modelId="{50FDF734-62B3-5041-8FFA-770C7D5B150E}" type="sibTrans" cxnId="{8F41D052-3D72-AE4B-949E-4244EABCD8AD}">
      <dgm:prSet/>
      <dgm:spPr/>
      <dgm:t>
        <a:bodyPr/>
        <a:lstStyle/>
        <a:p>
          <a:endParaRPr lang="en-US"/>
        </a:p>
      </dgm:t>
    </dgm:pt>
    <dgm:pt modelId="{8E6EAA5C-6395-F943-BF9C-5842878D11D7}">
      <dgm:prSet phldrT="[Text]"/>
      <dgm:spPr>
        <a:solidFill>
          <a:srgbClr val="08684E"/>
        </a:solidFill>
      </dgm:spPr>
      <dgm:t>
        <a:bodyPr/>
        <a:lstStyle/>
        <a:p>
          <a:r>
            <a:rPr lang="en-US" dirty="0" smtClean="0"/>
            <a:t>Media</a:t>
          </a:r>
          <a:endParaRPr lang="en-US" dirty="0"/>
        </a:p>
      </dgm:t>
    </dgm:pt>
    <dgm:pt modelId="{A1F6F01F-4AAC-BF46-9411-F02200F0080E}" type="parTrans" cxnId="{4D50E3E5-9A2C-8E40-9D2B-69C089343544}">
      <dgm:prSet/>
      <dgm:spPr/>
      <dgm:t>
        <a:bodyPr/>
        <a:lstStyle/>
        <a:p>
          <a:endParaRPr lang="en-US"/>
        </a:p>
      </dgm:t>
    </dgm:pt>
    <dgm:pt modelId="{1DAF39E8-C97F-AB42-8E36-666139F62D60}" type="sibTrans" cxnId="{4D50E3E5-9A2C-8E40-9D2B-69C089343544}">
      <dgm:prSet/>
      <dgm:spPr/>
      <dgm:t>
        <a:bodyPr/>
        <a:lstStyle/>
        <a:p>
          <a:endParaRPr lang="en-US"/>
        </a:p>
      </dgm:t>
    </dgm:pt>
    <dgm:pt modelId="{D134704F-61C7-1342-8F03-2544FD9B7CE7}">
      <dgm:prSet phldrT="[Text]"/>
      <dgm:spPr>
        <a:solidFill>
          <a:srgbClr val="08684E"/>
        </a:solidFill>
      </dgm:spPr>
      <dgm:t>
        <a:bodyPr/>
        <a:lstStyle/>
        <a:p>
          <a:r>
            <a:rPr lang="en-US" dirty="0" smtClean="0"/>
            <a:t>Sensors</a:t>
          </a:r>
          <a:endParaRPr lang="en-US" dirty="0"/>
        </a:p>
      </dgm:t>
    </dgm:pt>
    <dgm:pt modelId="{5A13C81A-2AC4-7F43-9542-BDF658052197}" type="parTrans" cxnId="{F2E40F41-5B22-9549-B241-A17978F5460D}">
      <dgm:prSet/>
      <dgm:spPr/>
      <dgm:t>
        <a:bodyPr/>
        <a:lstStyle/>
        <a:p>
          <a:endParaRPr lang="en-US"/>
        </a:p>
      </dgm:t>
    </dgm:pt>
    <dgm:pt modelId="{461CB505-9BB0-9E44-801A-938CC95A9DA9}" type="sibTrans" cxnId="{F2E40F41-5B22-9549-B241-A17978F5460D}">
      <dgm:prSet/>
      <dgm:spPr/>
      <dgm:t>
        <a:bodyPr/>
        <a:lstStyle/>
        <a:p>
          <a:endParaRPr lang="en-US"/>
        </a:p>
      </dgm:t>
    </dgm:pt>
    <dgm:pt modelId="{DE900275-1BC0-4FAD-97C5-8BD713C7D32E}" type="pres">
      <dgm:prSet presAssocID="{54F210B0-BA66-4B76-9B4A-E2328AEE860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D743F3-95C7-4C2B-8CF0-7194EA2263DD}" type="pres">
      <dgm:prSet presAssocID="{33164CEF-7D4E-4A95-A607-7808C869B1A9}" presName="vertOne" presStyleCnt="0"/>
      <dgm:spPr/>
    </dgm:pt>
    <dgm:pt modelId="{8A501345-35C6-4E39-9E85-34E14C1C267D}" type="pres">
      <dgm:prSet presAssocID="{33164CEF-7D4E-4A95-A607-7808C869B1A9}" presName="txOne" presStyleLbl="node0" presStyleIdx="0" presStyleCnt="4" custLinFactNeighborY="-6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A377E7-5402-47CF-96D7-C90200C84E22}" type="pres">
      <dgm:prSet presAssocID="{33164CEF-7D4E-4A95-A607-7808C869B1A9}" presName="parTransOne" presStyleCnt="0"/>
      <dgm:spPr/>
    </dgm:pt>
    <dgm:pt modelId="{9DBA12C1-6040-44FA-84E2-764BFC8FA614}" type="pres">
      <dgm:prSet presAssocID="{33164CEF-7D4E-4A95-A607-7808C869B1A9}" presName="horzOne" presStyleCnt="0"/>
      <dgm:spPr/>
    </dgm:pt>
    <dgm:pt modelId="{DA4C49A2-BD6F-EA4C-9B62-ABC599D0825F}" type="pres">
      <dgm:prSet presAssocID="{FED1C294-3B74-E14E-A940-FA5B0239744C}" presName="vertTwo" presStyleCnt="0"/>
      <dgm:spPr/>
    </dgm:pt>
    <dgm:pt modelId="{543E7A35-4825-E74F-A3B9-CCDFAA2AC130}" type="pres">
      <dgm:prSet presAssocID="{FED1C294-3B74-E14E-A940-FA5B0239744C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120F71-94BD-D047-B5D5-90379390237D}" type="pres">
      <dgm:prSet presAssocID="{FED1C294-3B74-E14E-A940-FA5B0239744C}" presName="horzTwo" presStyleCnt="0"/>
      <dgm:spPr/>
    </dgm:pt>
    <dgm:pt modelId="{31E20165-FB52-4074-A207-B3B4DD5E11BF}" type="pres">
      <dgm:prSet presAssocID="{F1171C03-B5E1-46F5-BEEE-15870FDC51A1}" presName="sibSpaceOne" presStyleCnt="0"/>
      <dgm:spPr/>
    </dgm:pt>
    <dgm:pt modelId="{D47030F8-88F6-E444-95E5-9603DAF3842F}" type="pres">
      <dgm:prSet presAssocID="{99764304-5297-3D4F-BF16-E9423588210D}" presName="vertOne" presStyleCnt="0"/>
      <dgm:spPr/>
    </dgm:pt>
    <dgm:pt modelId="{55F27928-2F83-F84A-9115-CE889D6B065F}" type="pres">
      <dgm:prSet presAssocID="{99764304-5297-3D4F-BF16-E9423588210D}" presName="txOne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4681C6-2455-6E42-8989-2BBF5C76517B}" type="pres">
      <dgm:prSet presAssocID="{99764304-5297-3D4F-BF16-E9423588210D}" presName="parTransOne" presStyleCnt="0"/>
      <dgm:spPr/>
    </dgm:pt>
    <dgm:pt modelId="{003FF1F5-E9D0-F24E-9A3C-D314579BCCAE}" type="pres">
      <dgm:prSet presAssocID="{99764304-5297-3D4F-BF16-E9423588210D}" presName="horzOne" presStyleCnt="0"/>
      <dgm:spPr/>
    </dgm:pt>
    <dgm:pt modelId="{57442ADF-C880-AB47-A35A-BBAA4C40A30F}" type="pres">
      <dgm:prSet presAssocID="{E62575B8-6746-D541-AD07-C3EDA36B1BF7}" presName="vertTwo" presStyleCnt="0"/>
      <dgm:spPr/>
    </dgm:pt>
    <dgm:pt modelId="{F10E0D73-3284-084C-8A09-A9FE76C0E336}" type="pres">
      <dgm:prSet presAssocID="{E62575B8-6746-D541-AD07-C3EDA36B1BF7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08A9FA-9300-194A-9A5D-71D27C0C67CF}" type="pres">
      <dgm:prSet presAssocID="{E62575B8-6746-D541-AD07-C3EDA36B1BF7}" presName="horzTwo" presStyleCnt="0"/>
      <dgm:spPr/>
    </dgm:pt>
    <dgm:pt modelId="{5842524F-20A1-004E-89FF-A9DA0EE92EEE}" type="pres">
      <dgm:prSet presAssocID="{27C0A50B-848D-CB4E-82A1-116B88F0981B}" presName="sibSpaceOne" presStyleCnt="0"/>
      <dgm:spPr/>
    </dgm:pt>
    <dgm:pt modelId="{D6EFF763-75F7-3344-9783-CA5D6AA16318}" type="pres">
      <dgm:prSet presAssocID="{F1B047DF-CCB0-0344-9BAB-2430F60C6DC4}" presName="vertOne" presStyleCnt="0"/>
      <dgm:spPr/>
    </dgm:pt>
    <dgm:pt modelId="{490ED841-5F07-D344-A7E1-C0C32C631B2A}" type="pres">
      <dgm:prSet presAssocID="{F1B047DF-CCB0-0344-9BAB-2430F60C6DC4}" presName="txOne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54034A-C5E7-5A45-A1BE-51DD9BEA0525}" type="pres">
      <dgm:prSet presAssocID="{F1B047DF-CCB0-0344-9BAB-2430F60C6DC4}" presName="parTransOne" presStyleCnt="0"/>
      <dgm:spPr/>
    </dgm:pt>
    <dgm:pt modelId="{D1E2F4BC-0CB2-B045-9747-9DC62C8E94E3}" type="pres">
      <dgm:prSet presAssocID="{F1B047DF-CCB0-0344-9BAB-2430F60C6DC4}" presName="horzOne" presStyleCnt="0"/>
      <dgm:spPr/>
    </dgm:pt>
    <dgm:pt modelId="{7A48770A-AC21-B04B-A082-05050FD0EA1D}" type="pres">
      <dgm:prSet presAssocID="{8E6EAA5C-6395-F943-BF9C-5842878D11D7}" presName="vertTwo" presStyleCnt="0"/>
      <dgm:spPr/>
    </dgm:pt>
    <dgm:pt modelId="{7DF44809-A6F7-0743-8508-FB80593DBBF5}" type="pres">
      <dgm:prSet presAssocID="{8E6EAA5C-6395-F943-BF9C-5842878D11D7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CE6498-A130-1541-82AE-E61BEEE35FE1}" type="pres">
      <dgm:prSet presAssocID="{8E6EAA5C-6395-F943-BF9C-5842878D11D7}" presName="horzTwo" presStyleCnt="0"/>
      <dgm:spPr/>
    </dgm:pt>
    <dgm:pt modelId="{DEAAAE19-6AB1-7047-AFB0-FEA5185618EC}" type="pres">
      <dgm:prSet presAssocID="{DD221352-90C2-244C-93C8-FA251FA6ED3F}" presName="sibSpaceOne" presStyleCnt="0"/>
      <dgm:spPr/>
    </dgm:pt>
    <dgm:pt modelId="{4A6A2DCF-E17C-6D4B-A268-CA0C16EDF1DE}" type="pres">
      <dgm:prSet presAssocID="{F86E3B80-64B9-E44D-9835-40C311BE1760}" presName="vertOne" presStyleCnt="0"/>
      <dgm:spPr/>
    </dgm:pt>
    <dgm:pt modelId="{C92BC3CA-983F-8C4C-9E20-7430FE153718}" type="pres">
      <dgm:prSet presAssocID="{F86E3B80-64B9-E44D-9835-40C311BE1760}" presName="txOne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CDCA48-9CB4-8749-A008-9E091374CBA4}" type="pres">
      <dgm:prSet presAssocID="{F86E3B80-64B9-E44D-9835-40C311BE1760}" presName="parTransOne" presStyleCnt="0"/>
      <dgm:spPr/>
    </dgm:pt>
    <dgm:pt modelId="{9524A43C-7CF8-1245-A056-6D93903D1009}" type="pres">
      <dgm:prSet presAssocID="{F86E3B80-64B9-E44D-9835-40C311BE1760}" presName="horzOne" presStyleCnt="0"/>
      <dgm:spPr/>
    </dgm:pt>
    <dgm:pt modelId="{DA6C43B1-4289-4F4C-97F9-D8CD295F94FE}" type="pres">
      <dgm:prSet presAssocID="{D134704F-61C7-1342-8F03-2544FD9B7CE7}" presName="vertTwo" presStyleCnt="0"/>
      <dgm:spPr/>
    </dgm:pt>
    <dgm:pt modelId="{8BF783B0-A055-3344-AD09-CC8ADE700EA8}" type="pres">
      <dgm:prSet presAssocID="{D134704F-61C7-1342-8F03-2544FD9B7CE7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69B76D-E0F4-8846-BDF5-5E31A862146A}" type="pres">
      <dgm:prSet presAssocID="{D134704F-61C7-1342-8F03-2544FD9B7CE7}" presName="horzTwo" presStyleCnt="0"/>
      <dgm:spPr/>
    </dgm:pt>
  </dgm:ptLst>
  <dgm:cxnLst>
    <dgm:cxn modelId="{F4B37063-4121-9547-860A-A4AD1487560F}" type="presOf" srcId="{E62575B8-6746-D541-AD07-C3EDA36B1BF7}" destId="{F10E0D73-3284-084C-8A09-A9FE76C0E336}" srcOrd="0" destOrd="0" presId="urn:microsoft.com/office/officeart/2005/8/layout/architecture"/>
    <dgm:cxn modelId="{D7987B2C-39D5-2F4C-A17A-DE1ECD5B64DC}" srcId="{54F210B0-BA66-4B76-9B4A-E2328AEE8600}" destId="{99764304-5297-3D4F-BF16-E9423588210D}" srcOrd="1" destOrd="0" parTransId="{CDC7898A-3AE6-B54C-A32D-0D7340F8B175}" sibTransId="{27C0A50B-848D-CB4E-82A1-116B88F0981B}"/>
    <dgm:cxn modelId="{F2E40F41-5B22-9549-B241-A17978F5460D}" srcId="{F86E3B80-64B9-E44D-9835-40C311BE1760}" destId="{D134704F-61C7-1342-8F03-2544FD9B7CE7}" srcOrd="0" destOrd="0" parTransId="{5A13C81A-2AC4-7F43-9542-BDF658052197}" sibTransId="{461CB505-9BB0-9E44-801A-938CC95A9DA9}"/>
    <dgm:cxn modelId="{1E131795-C135-544A-8953-362CE66F9616}" type="presOf" srcId="{FED1C294-3B74-E14E-A940-FA5B0239744C}" destId="{543E7A35-4825-E74F-A3B9-CCDFAA2AC130}" srcOrd="0" destOrd="0" presId="urn:microsoft.com/office/officeart/2005/8/layout/architecture"/>
    <dgm:cxn modelId="{D238BEEE-93D2-C64D-869A-AC5EBF4C8F56}" type="presOf" srcId="{33164CEF-7D4E-4A95-A607-7808C869B1A9}" destId="{8A501345-35C6-4E39-9E85-34E14C1C267D}" srcOrd="0" destOrd="0" presId="urn:microsoft.com/office/officeart/2005/8/layout/architecture"/>
    <dgm:cxn modelId="{554CA19C-2169-BF44-B476-3DF19F1F1C18}" type="presOf" srcId="{D134704F-61C7-1342-8F03-2544FD9B7CE7}" destId="{8BF783B0-A055-3344-AD09-CC8ADE700EA8}" srcOrd="0" destOrd="0" presId="urn:microsoft.com/office/officeart/2005/8/layout/architecture"/>
    <dgm:cxn modelId="{267CF150-DFB8-C04B-BC36-B16A2C1E7611}" type="presOf" srcId="{99764304-5297-3D4F-BF16-E9423588210D}" destId="{55F27928-2F83-F84A-9115-CE889D6B065F}" srcOrd="0" destOrd="0" presId="urn:microsoft.com/office/officeart/2005/8/layout/architecture"/>
    <dgm:cxn modelId="{4382E2A4-B5AC-ED41-BE6C-163F1DDA9130}" type="presOf" srcId="{54F210B0-BA66-4B76-9B4A-E2328AEE8600}" destId="{DE900275-1BC0-4FAD-97C5-8BD713C7D32E}" srcOrd="0" destOrd="0" presId="urn:microsoft.com/office/officeart/2005/8/layout/architecture"/>
    <dgm:cxn modelId="{3E79B6BB-B958-464C-8AF6-E037B243652F}" type="presOf" srcId="{F1B047DF-CCB0-0344-9BAB-2430F60C6DC4}" destId="{490ED841-5F07-D344-A7E1-C0C32C631B2A}" srcOrd="0" destOrd="0" presId="urn:microsoft.com/office/officeart/2005/8/layout/architecture"/>
    <dgm:cxn modelId="{8F41D052-3D72-AE4B-949E-4244EABCD8AD}" srcId="{99764304-5297-3D4F-BF16-E9423588210D}" destId="{E62575B8-6746-D541-AD07-C3EDA36B1BF7}" srcOrd="0" destOrd="0" parTransId="{6A545CAD-A318-4442-B725-0E0BB91D1127}" sibTransId="{50FDF734-62B3-5041-8FFA-770C7D5B150E}"/>
    <dgm:cxn modelId="{D4024B01-66B9-514B-95C5-955EBB48C612}" type="presOf" srcId="{F86E3B80-64B9-E44D-9835-40C311BE1760}" destId="{C92BC3CA-983F-8C4C-9E20-7430FE153718}" srcOrd="0" destOrd="0" presId="urn:microsoft.com/office/officeart/2005/8/layout/architecture"/>
    <dgm:cxn modelId="{FE7756E1-A808-874D-B4A3-B2A42A0D6D95}" type="presOf" srcId="{8E6EAA5C-6395-F943-BF9C-5842878D11D7}" destId="{7DF44809-A6F7-0743-8508-FB80593DBBF5}" srcOrd="0" destOrd="0" presId="urn:microsoft.com/office/officeart/2005/8/layout/architecture"/>
    <dgm:cxn modelId="{22462692-171B-2B47-B8B4-8ED2459EA930}" srcId="{33164CEF-7D4E-4A95-A607-7808C869B1A9}" destId="{FED1C294-3B74-E14E-A940-FA5B0239744C}" srcOrd="0" destOrd="0" parTransId="{B1DB4AC4-0720-6D41-8E4D-7B56213390F3}" sibTransId="{7DE77AE0-B754-D84D-83E0-20892E1E6251}"/>
    <dgm:cxn modelId="{4C2177ED-1ED8-3041-A3B5-59D232053951}" srcId="{54F210B0-BA66-4B76-9B4A-E2328AEE8600}" destId="{F1B047DF-CCB0-0344-9BAB-2430F60C6DC4}" srcOrd="2" destOrd="0" parTransId="{A122A05F-D5B4-FA40-A655-E67AEA57C9A3}" sibTransId="{DD221352-90C2-244C-93C8-FA251FA6ED3F}"/>
    <dgm:cxn modelId="{DF1C516C-9560-CA41-9F59-44B8754F51B3}" srcId="{54F210B0-BA66-4B76-9B4A-E2328AEE8600}" destId="{F86E3B80-64B9-E44D-9835-40C311BE1760}" srcOrd="3" destOrd="0" parTransId="{CE889722-1D6E-A244-AD40-89CC5114DE6D}" sibTransId="{39AAC9F9-6A63-3F49-93EE-44F12292C110}"/>
    <dgm:cxn modelId="{E4846046-EAA4-44C4-88FF-9EF38C546810}" srcId="{54F210B0-BA66-4B76-9B4A-E2328AEE8600}" destId="{33164CEF-7D4E-4A95-A607-7808C869B1A9}" srcOrd="0" destOrd="0" parTransId="{D57C6C9C-18F6-427D-A1E1-FA5E4E333079}" sibTransId="{F1171C03-B5E1-46F5-BEEE-15870FDC51A1}"/>
    <dgm:cxn modelId="{4D50E3E5-9A2C-8E40-9D2B-69C089343544}" srcId="{F1B047DF-CCB0-0344-9BAB-2430F60C6DC4}" destId="{8E6EAA5C-6395-F943-BF9C-5842878D11D7}" srcOrd="0" destOrd="0" parTransId="{A1F6F01F-4AAC-BF46-9411-F02200F0080E}" sibTransId="{1DAF39E8-C97F-AB42-8E36-666139F62D60}"/>
    <dgm:cxn modelId="{981AE3DF-CB54-8644-9B0D-795340443E5C}" type="presParOf" srcId="{DE900275-1BC0-4FAD-97C5-8BD713C7D32E}" destId="{F3D743F3-95C7-4C2B-8CF0-7194EA2263DD}" srcOrd="0" destOrd="0" presId="urn:microsoft.com/office/officeart/2005/8/layout/architecture"/>
    <dgm:cxn modelId="{25105D1E-6A57-E541-8E9C-6E4F1EDBB4F8}" type="presParOf" srcId="{F3D743F3-95C7-4C2B-8CF0-7194EA2263DD}" destId="{8A501345-35C6-4E39-9E85-34E14C1C267D}" srcOrd="0" destOrd="0" presId="urn:microsoft.com/office/officeart/2005/8/layout/architecture"/>
    <dgm:cxn modelId="{F48604B8-FB98-C342-B158-C69EE28EC6FD}" type="presParOf" srcId="{F3D743F3-95C7-4C2B-8CF0-7194EA2263DD}" destId="{A3A377E7-5402-47CF-96D7-C90200C84E22}" srcOrd="1" destOrd="0" presId="urn:microsoft.com/office/officeart/2005/8/layout/architecture"/>
    <dgm:cxn modelId="{90366D44-1808-314B-961E-DE8C383BC732}" type="presParOf" srcId="{F3D743F3-95C7-4C2B-8CF0-7194EA2263DD}" destId="{9DBA12C1-6040-44FA-84E2-764BFC8FA614}" srcOrd="2" destOrd="0" presId="urn:microsoft.com/office/officeart/2005/8/layout/architecture"/>
    <dgm:cxn modelId="{5338AF85-C48A-844B-B174-C48915C8D5C5}" type="presParOf" srcId="{9DBA12C1-6040-44FA-84E2-764BFC8FA614}" destId="{DA4C49A2-BD6F-EA4C-9B62-ABC599D0825F}" srcOrd="0" destOrd="0" presId="urn:microsoft.com/office/officeart/2005/8/layout/architecture"/>
    <dgm:cxn modelId="{6CECA84A-C049-F74F-9A68-4D2619E922BA}" type="presParOf" srcId="{DA4C49A2-BD6F-EA4C-9B62-ABC599D0825F}" destId="{543E7A35-4825-E74F-A3B9-CCDFAA2AC130}" srcOrd="0" destOrd="0" presId="urn:microsoft.com/office/officeart/2005/8/layout/architecture"/>
    <dgm:cxn modelId="{316E25EA-73DC-3B41-A09D-C7A63C084F89}" type="presParOf" srcId="{DA4C49A2-BD6F-EA4C-9B62-ABC599D0825F}" destId="{1F120F71-94BD-D047-B5D5-90379390237D}" srcOrd="1" destOrd="0" presId="urn:microsoft.com/office/officeart/2005/8/layout/architecture"/>
    <dgm:cxn modelId="{53E04931-FD35-EB4D-808F-7E4269B40C38}" type="presParOf" srcId="{DE900275-1BC0-4FAD-97C5-8BD713C7D32E}" destId="{31E20165-FB52-4074-A207-B3B4DD5E11BF}" srcOrd="1" destOrd="0" presId="urn:microsoft.com/office/officeart/2005/8/layout/architecture"/>
    <dgm:cxn modelId="{C45BB35D-6E21-644A-8EAA-334257FD3684}" type="presParOf" srcId="{DE900275-1BC0-4FAD-97C5-8BD713C7D32E}" destId="{D47030F8-88F6-E444-95E5-9603DAF3842F}" srcOrd="2" destOrd="0" presId="urn:microsoft.com/office/officeart/2005/8/layout/architecture"/>
    <dgm:cxn modelId="{BF87B797-C17F-1F4C-A96C-574867ECC657}" type="presParOf" srcId="{D47030F8-88F6-E444-95E5-9603DAF3842F}" destId="{55F27928-2F83-F84A-9115-CE889D6B065F}" srcOrd="0" destOrd="0" presId="urn:microsoft.com/office/officeart/2005/8/layout/architecture"/>
    <dgm:cxn modelId="{1AFE610F-217B-6645-82F4-58B4ED11BDA4}" type="presParOf" srcId="{D47030F8-88F6-E444-95E5-9603DAF3842F}" destId="{0E4681C6-2455-6E42-8989-2BBF5C76517B}" srcOrd="1" destOrd="0" presId="urn:microsoft.com/office/officeart/2005/8/layout/architecture"/>
    <dgm:cxn modelId="{7A6EB0B1-A765-A648-8D6D-29B19692D455}" type="presParOf" srcId="{D47030F8-88F6-E444-95E5-9603DAF3842F}" destId="{003FF1F5-E9D0-F24E-9A3C-D314579BCCAE}" srcOrd="2" destOrd="0" presId="urn:microsoft.com/office/officeart/2005/8/layout/architecture"/>
    <dgm:cxn modelId="{DA67DBC0-6C16-CE43-8AB5-B557CB39077F}" type="presParOf" srcId="{003FF1F5-E9D0-F24E-9A3C-D314579BCCAE}" destId="{57442ADF-C880-AB47-A35A-BBAA4C40A30F}" srcOrd="0" destOrd="0" presId="urn:microsoft.com/office/officeart/2005/8/layout/architecture"/>
    <dgm:cxn modelId="{9ADCAE99-F238-9045-A015-FD74883D9240}" type="presParOf" srcId="{57442ADF-C880-AB47-A35A-BBAA4C40A30F}" destId="{F10E0D73-3284-084C-8A09-A9FE76C0E336}" srcOrd="0" destOrd="0" presId="urn:microsoft.com/office/officeart/2005/8/layout/architecture"/>
    <dgm:cxn modelId="{B09BDB0D-DC0A-BE40-8F4A-ABBBFF426AFC}" type="presParOf" srcId="{57442ADF-C880-AB47-A35A-BBAA4C40A30F}" destId="{DC08A9FA-9300-194A-9A5D-71D27C0C67CF}" srcOrd="1" destOrd="0" presId="urn:microsoft.com/office/officeart/2005/8/layout/architecture"/>
    <dgm:cxn modelId="{F1C22B92-514B-654C-9F0C-B00C4B6E1771}" type="presParOf" srcId="{DE900275-1BC0-4FAD-97C5-8BD713C7D32E}" destId="{5842524F-20A1-004E-89FF-A9DA0EE92EEE}" srcOrd="3" destOrd="0" presId="urn:microsoft.com/office/officeart/2005/8/layout/architecture"/>
    <dgm:cxn modelId="{F45A6CF3-9D1F-9140-A02D-C6CC55776F7F}" type="presParOf" srcId="{DE900275-1BC0-4FAD-97C5-8BD713C7D32E}" destId="{D6EFF763-75F7-3344-9783-CA5D6AA16318}" srcOrd="4" destOrd="0" presId="urn:microsoft.com/office/officeart/2005/8/layout/architecture"/>
    <dgm:cxn modelId="{7752F037-EBE1-C642-A1FA-76C8A8602F34}" type="presParOf" srcId="{D6EFF763-75F7-3344-9783-CA5D6AA16318}" destId="{490ED841-5F07-D344-A7E1-C0C32C631B2A}" srcOrd="0" destOrd="0" presId="urn:microsoft.com/office/officeart/2005/8/layout/architecture"/>
    <dgm:cxn modelId="{291A2182-714C-2E45-83AA-21C086656258}" type="presParOf" srcId="{D6EFF763-75F7-3344-9783-CA5D6AA16318}" destId="{4D54034A-C5E7-5A45-A1BE-51DD9BEA0525}" srcOrd="1" destOrd="0" presId="urn:microsoft.com/office/officeart/2005/8/layout/architecture"/>
    <dgm:cxn modelId="{A606806C-412E-BF46-A8D9-920ADD5D73B4}" type="presParOf" srcId="{D6EFF763-75F7-3344-9783-CA5D6AA16318}" destId="{D1E2F4BC-0CB2-B045-9747-9DC62C8E94E3}" srcOrd="2" destOrd="0" presId="urn:microsoft.com/office/officeart/2005/8/layout/architecture"/>
    <dgm:cxn modelId="{C72FDC00-B5DC-A049-96E6-8C8E9933B158}" type="presParOf" srcId="{D1E2F4BC-0CB2-B045-9747-9DC62C8E94E3}" destId="{7A48770A-AC21-B04B-A082-05050FD0EA1D}" srcOrd="0" destOrd="0" presId="urn:microsoft.com/office/officeart/2005/8/layout/architecture"/>
    <dgm:cxn modelId="{B884E6D2-165E-134D-B523-F8C365565CF2}" type="presParOf" srcId="{7A48770A-AC21-B04B-A082-05050FD0EA1D}" destId="{7DF44809-A6F7-0743-8508-FB80593DBBF5}" srcOrd="0" destOrd="0" presId="urn:microsoft.com/office/officeart/2005/8/layout/architecture"/>
    <dgm:cxn modelId="{FD7D2230-9D25-D54D-BAB6-74CDEDE647EA}" type="presParOf" srcId="{7A48770A-AC21-B04B-A082-05050FD0EA1D}" destId="{D7CE6498-A130-1541-82AE-E61BEEE35FE1}" srcOrd="1" destOrd="0" presId="urn:microsoft.com/office/officeart/2005/8/layout/architecture"/>
    <dgm:cxn modelId="{D845267D-038F-7446-B3F0-3483C977F5F3}" type="presParOf" srcId="{DE900275-1BC0-4FAD-97C5-8BD713C7D32E}" destId="{DEAAAE19-6AB1-7047-AFB0-FEA5185618EC}" srcOrd="5" destOrd="0" presId="urn:microsoft.com/office/officeart/2005/8/layout/architecture"/>
    <dgm:cxn modelId="{886885DB-2163-3843-B456-A69D6CEB436D}" type="presParOf" srcId="{DE900275-1BC0-4FAD-97C5-8BD713C7D32E}" destId="{4A6A2DCF-E17C-6D4B-A268-CA0C16EDF1DE}" srcOrd="6" destOrd="0" presId="urn:microsoft.com/office/officeart/2005/8/layout/architecture"/>
    <dgm:cxn modelId="{01783800-6AF5-654F-B3CD-FB544E35481F}" type="presParOf" srcId="{4A6A2DCF-E17C-6D4B-A268-CA0C16EDF1DE}" destId="{C92BC3CA-983F-8C4C-9E20-7430FE153718}" srcOrd="0" destOrd="0" presId="urn:microsoft.com/office/officeart/2005/8/layout/architecture"/>
    <dgm:cxn modelId="{2A34FA55-57AC-9646-8B65-A2F7A1E3E70F}" type="presParOf" srcId="{4A6A2DCF-E17C-6D4B-A268-CA0C16EDF1DE}" destId="{E5CDCA48-9CB4-8749-A008-9E091374CBA4}" srcOrd="1" destOrd="0" presId="urn:microsoft.com/office/officeart/2005/8/layout/architecture"/>
    <dgm:cxn modelId="{7A9DDA88-094C-4148-BC56-EFBDD53C9AB9}" type="presParOf" srcId="{4A6A2DCF-E17C-6D4B-A268-CA0C16EDF1DE}" destId="{9524A43C-7CF8-1245-A056-6D93903D1009}" srcOrd="2" destOrd="0" presId="urn:microsoft.com/office/officeart/2005/8/layout/architecture"/>
    <dgm:cxn modelId="{5BB8A30E-E18F-8445-B871-684A43D98AAE}" type="presParOf" srcId="{9524A43C-7CF8-1245-A056-6D93903D1009}" destId="{DA6C43B1-4289-4F4C-97F9-D8CD295F94FE}" srcOrd="0" destOrd="0" presId="urn:microsoft.com/office/officeart/2005/8/layout/architecture"/>
    <dgm:cxn modelId="{B5440B63-AE43-C94F-ABF0-EDD3539FCA31}" type="presParOf" srcId="{DA6C43B1-4289-4F4C-97F9-D8CD295F94FE}" destId="{8BF783B0-A055-3344-AD09-CC8ADE700EA8}" srcOrd="0" destOrd="0" presId="urn:microsoft.com/office/officeart/2005/8/layout/architecture"/>
    <dgm:cxn modelId="{AF291566-1B4F-3147-89E6-23CCFB42C63B}" type="presParOf" srcId="{DA6C43B1-4289-4F4C-97F9-D8CD295F94FE}" destId="{3A69B76D-E0F4-8846-BDF5-5E31A862146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9D6F2-165E-4C74-844B-52D88CBBC13B}">
      <dsp:nvSpPr>
        <dsp:cNvPr id="0" name=""/>
        <dsp:cNvSpPr/>
      </dsp:nvSpPr>
      <dsp:spPr>
        <a:xfrm>
          <a:off x="4847" y="3186913"/>
          <a:ext cx="1960199" cy="975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err="1" smtClean="0"/>
            <a:t>iOS</a:t>
          </a:r>
          <a:endParaRPr lang="en-US" sz="2600" kern="1200" dirty="0"/>
        </a:p>
      </dsp:txBody>
      <dsp:txXfrm>
        <a:off x="33432" y="3215498"/>
        <a:ext cx="1903029" cy="918781"/>
      </dsp:txXfrm>
    </dsp:sp>
    <dsp:sp modelId="{AFCEA538-C304-4432-B32D-76D2C6FDABB5}">
      <dsp:nvSpPr>
        <dsp:cNvPr id="0" name=""/>
        <dsp:cNvSpPr/>
      </dsp:nvSpPr>
      <dsp:spPr>
        <a:xfrm>
          <a:off x="4847" y="2125007"/>
          <a:ext cx="1960199" cy="975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err="1" smtClean="0"/>
            <a:t>iOS</a:t>
          </a:r>
          <a:r>
            <a:rPr lang="en-GB" sz="2600" kern="1200" dirty="0" smtClean="0"/>
            <a:t> Libraries</a:t>
          </a:r>
          <a:endParaRPr lang="en-US" sz="2600" kern="1200" dirty="0"/>
        </a:p>
      </dsp:txBody>
      <dsp:txXfrm>
        <a:off x="33432" y="2153592"/>
        <a:ext cx="1903029" cy="918781"/>
      </dsp:txXfrm>
    </dsp:sp>
    <dsp:sp modelId="{032807A4-4555-4179-856E-7D5B9AE0AF81}">
      <dsp:nvSpPr>
        <dsp:cNvPr id="0" name=""/>
        <dsp:cNvSpPr/>
      </dsp:nvSpPr>
      <dsp:spPr>
        <a:xfrm>
          <a:off x="4847" y="1063101"/>
          <a:ext cx="1960199" cy="97595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err="1" smtClean="0"/>
            <a:t>Obj</a:t>
          </a:r>
          <a:r>
            <a:rPr lang="en-GB" sz="2200" kern="1200" dirty="0" smtClean="0"/>
            <a:t>-C Business Layer</a:t>
          </a:r>
          <a:endParaRPr lang="en-US" sz="2200" kern="1200" dirty="0"/>
        </a:p>
      </dsp:txBody>
      <dsp:txXfrm>
        <a:off x="33432" y="1091686"/>
        <a:ext cx="1903029" cy="918781"/>
      </dsp:txXfrm>
    </dsp:sp>
    <dsp:sp modelId="{7C599400-B8F8-48D3-947E-E609985A454A}">
      <dsp:nvSpPr>
        <dsp:cNvPr id="0" name=""/>
        <dsp:cNvSpPr/>
      </dsp:nvSpPr>
      <dsp:spPr>
        <a:xfrm>
          <a:off x="4847" y="1194"/>
          <a:ext cx="1960199" cy="97595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err="1" smtClean="0"/>
            <a:t>iOS</a:t>
          </a:r>
          <a:r>
            <a:rPr lang="en-GB" sz="2200" kern="1200" dirty="0" smtClean="0"/>
            <a:t> Interface Builder</a:t>
          </a:r>
          <a:endParaRPr lang="en-US" sz="2200" kern="1200" dirty="0"/>
        </a:p>
      </dsp:txBody>
      <dsp:txXfrm>
        <a:off x="33432" y="29779"/>
        <a:ext cx="1903029" cy="918781"/>
      </dsp:txXfrm>
    </dsp:sp>
    <dsp:sp modelId="{D5EC3FCB-DFC3-4080-BE25-FA256BF8A166}">
      <dsp:nvSpPr>
        <dsp:cNvPr id="0" name=""/>
        <dsp:cNvSpPr/>
      </dsp:nvSpPr>
      <dsp:spPr>
        <a:xfrm>
          <a:off x="2294361" y="3186913"/>
          <a:ext cx="1960199" cy="975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Android</a:t>
          </a:r>
          <a:endParaRPr lang="en-US" sz="2600" kern="1200" dirty="0"/>
        </a:p>
      </dsp:txBody>
      <dsp:txXfrm>
        <a:off x="2322946" y="3215498"/>
        <a:ext cx="1903029" cy="918781"/>
      </dsp:txXfrm>
    </dsp:sp>
    <dsp:sp modelId="{9256C177-D23D-474F-AAEF-FFE5694B4BF2}">
      <dsp:nvSpPr>
        <dsp:cNvPr id="0" name=""/>
        <dsp:cNvSpPr/>
      </dsp:nvSpPr>
      <dsp:spPr>
        <a:xfrm>
          <a:off x="2294361" y="2125007"/>
          <a:ext cx="1960199" cy="975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Android Libraries</a:t>
          </a:r>
          <a:endParaRPr lang="en-US" sz="2600" kern="1200" dirty="0"/>
        </a:p>
      </dsp:txBody>
      <dsp:txXfrm>
        <a:off x="2322946" y="2153592"/>
        <a:ext cx="1903029" cy="918781"/>
      </dsp:txXfrm>
    </dsp:sp>
    <dsp:sp modelId="{00182A96-A660-4D2D-8A68-BC3C45E3A961}">
      <dsp:nvSpPr>
        <dsp:cNvPr id="0" name=""/>
        <dsp:cNvSpPr/>
      </dsp:nvSpPr>
      <dsp:spPr>
        <a:xfrm>
          <a:off x="2294361" y="1063101"/>
          <a:ext cx="1960199" cy="97595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Java Business Logic</a:t>
          </a:r>
          <a:endParaRPr lang="en-US" sz="2200" kern="1200" dirty="0"/>
        </a:p>
      </dsp:txBody>
      <dsp:txXfrm>
        <a:off x="2322946" y="1091686"/>
        <a:ext cx="1903029" cy="918781"/>
      </dsp:txXfrm>
    </dsp:sp>
    <dsp:sp modelId="{7DBFE824-93B4-4AD9-AACE-E5C146D3FBD2}">
      <dsp:nvSpPr>
        <dsp:cNvPr id="0" name=""/>
        <dsp:cNvSpPr/>
      </dsp:nvSpPr>
      <dsp:spPr>
        <a:xfrm>
          <a:off x="2294361" y="1194"/>
          <a:ext cx="1960199" cy="97595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Android XML</a:t>
          </a:r>
          <a:endParaRPr lang="en-US" sz="2200" kern="1200" dirty="0"/>
        </a:p>
      </dsp:txBody>
      <dsp:txXfrm>
        <a:off x="2322946" y="29779"/>
        <a:ext cx="1903029" cy="918781"/>
      </dsp:txXfrm>
    </dsp:sp>
    <dsp:sp modelId="{248DC334-D3C8-4A61-969B-71B6ABE81D0E}">
      <dsp:nvSpPr>
        <dsp:cNvPr id="0" name=""/>
        <dsp:cNvSpPr/>
      </dsp:nvSpPr>
      <dsp:spPr>
        <a:xfrm>
          <a:off x="4583874" y="3186913"/>
          <a:ext cx="1960199" cy="975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Windows Phone</a:t>
          </a:r>
          <a:endParaRPr lang="en-US" sz="2600" kern="1200" dirty="0"/>
        </a:p>
      </dsp:txBody>
      <dsp:txXfrm>
        <a:off x="4612459" y="3215498"/>
        <a:ext cx="1903029" cy="918781"/>
      </dsp:txXfrm>
    </dsp:sp>
    <dsp:sp modelId="{D06DDB67-5C66-4C58-8484-5C4BD923992B}">
      <dsp:nvSpPr>
        <dsp:cNvPr id="0" name=""/>
        <dsp:cNvSpPr/>
      </dsp:nvSpPr>
      <dsp:spPr>
        <a:xfrm>
          <a:off x="4583874" y="2125007"/>
          <a:ext cx="1960199" cy="975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.NET</a:t>
          </a:r>
          <a:endParaRPr lang="en-US" sz="2600" kern="1200" dirty="0"/>
        </a:p>
      </dsp:txBody>
      <dsp:txXfrm>
        <a:off x="4612459" y="2153592"/>
        <a:ext cx="1903029" cy="918781"/>
      </dsp:txXfrm>
    </dsp:sp>
    <dsp:sp modelId="{F177C354-74E3-40ED-9EF6-ECD63015E7C3}">
      <dsp:nvSpPr>
        <dsp:cNvPr id="0" name=""/>
        <dsp:cNvSpPr/>
      </dsp:nvSpPr>
      <dsp:spPr>
        <a:xfrm>
          <a:off x="4583874" y="1063101"/>
          <a:ext cx="1960199" cy="97595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C# Business Logic</a:t>
          </a:r>
          <a:endParaRPr lang="en-US" sz="2200" kern="1200" dirty="0"/>
        </a:p>
      </dsp:txBody>
      <dsp:txXfrm>
        <a:off x="4612459" y="1091686"/>
        <a:ext cx="1903029" cy="918781"/>
      </dsp:txXfrm>
    </dsp:sp>
    <dsp:sp modelId="{B08DCAC6-56C4-4186-856E-609534C19029}">
      <dsp:nvSpPr>
        <dsp:cNvPr id="0" name=""/>
        <dsp:cNvSpPr/>
      </dsp:nvSpPr>
      <dsp:spPr>
        <a:xfrm>
          <a:off x="4583874" y="1194"/>
          <a:ext cx="1960199" cy="97595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XAML</a:t>
          </a:r>
          <a:endParaRPr lang="en-US" sz="2200" kern="1200" dirty="0"/>
        </a:p>
      </dsp:txBody>
      <dsp:txXfrm>
        <a:off x="4612459" y="29779"/>
        <a:ext cx="1903029" cy="9187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01345-35C6-4E39-9E85-34E14C1C267D}">
      <dsp:nvSpPr>
        <dsp:cNvPr id="0" name=""/>
        <dsp:cNvSpPr/>
      </dsp:nvSpPr>
      <dsp:spPr>
        <a:xfrm>
          <a:off x="0" y="0"/>
          <a:ext cx="9403645" cy="700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Apps (HTML5)</a:t>
          </a:r>
          <a:endParaRPr lang="en-US" sz="3000" kern="1200" dirty="0"/>
        </a:p>
      </dsp:txBody>
      <dsp:txXfrm>
        <a:off x="20512" y="20512"/>
        <a:ext cx="9362621" cy="6593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01345-35C6-4E39-9E85-34E14C1C267D}">
      <dsp:nvSpPr>
        <dsp:cNvPr id="0" name=""/>
        <dsp:cNvSpPr/>
      </dsp:nvSpPr>
      <dsp:spPr>
        <a:xfrm>
          <a:off x="2171" y="726652"/>
          <a:ext cx="2117582" cy="508397"/>
        </a:xfrm>
        <a:prstGeom prst="roundRect">
          <a:avLst>
            <a:gd name="adj" fmla="val 10000"/>
          </a:avLst>
        </a:prstGeom>
        <a:solidFill>
          <a:srgbClr val="11305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Radio</a:t>
          </a:r>
          <a:endParaRPr lang="en-US" sz="1800" kern="1200" dirty="0"/>
        </a:p>
      </dsp:txBody>
      <dsp:txXfrm>
        <a:off x="17061" y="741542"/>
        <a:ext cx="2087802" cy="478617"/>
      </dsp:txXfrm>
    </dsp:sp>
    <dsp:sp modelId="{543E7A35-4825-E74F-A3B9-CCDFAA2AC130}">
      <dsp:nvSpPr>
        <dsp:cNvPr id="0" name=""/>
        <dsp:cNvSpPr/>
      </dsp:nvSpPr>
      <dsp:spPr>
        <a:xfrm>
          <a:off x="2171" y="47"/>
          <a:ext cx="2117582" cy="508397"/>
        </a:xfrm>
        <a:prstGeom prst="roundRect">
          <a:avLst>
            <a:gd name="adj" fmla="val 10000"/>
          </a:avLst>
        </a:prstGeom>
        <a:solidFill>
          <a:srgbClr val="11305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Touch</a:t>
          </a:r>
          <a:endParaRPr lang="en-US" sz="1800" kern="1200" dirty="0"/>
        </a:p>
      </dsp:txBody>
      <dsp:txXfrm>
        <a:off x="17061" y="14937"/>
        <a:ext cx="2087802" cy="478617"/>
      </dsp:txXfrm>
    </dsp:sp>
    <dsp:sp modelId="{55F27928-2F83-F84A-9115-CE889D6B065F}">
      <dsp:nvSpPr>
        <dsp:cNvPr id="0" name=""/>
        <dsp:cNvSpPr/>
      </dsp:nvSpPr>
      <dsp:spPr>
        <a:xfrm>
          <a:off x="2475507" y="728133"/>
          <a:ext cx="2117582" cy="508397"/>
        </a:xfrm>
        <a:prstGeom prst="roundRect">
          <a:avLst>
            <a:gd name="adj" fmla="val 10000"/>
          </a:avLst>
        </a:prstGeom>
        <a:solidFill>
          <a:srgbClr val="11305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GPS</a:t>
          </a:r>
          <a:endParaRPr lang="en-US" sz="1800" kern="1200" dirty="0"/>
        </a:p>
      </dsp:txBody>
      <dsp:txXfrm>
        <a:off x="2490397" y="743023"/>
        <a:ext cx="2087802" cy="478617"/>
      </dsp:txXfrm>
    </dsp:sp>
    <dsp:sp modelId="{F10E0D73-3284-084C-8A09-A9FE76C0E336}">
      <dsp:nvSpPr>
        <dsp:cNvPr id="0" name=""/>
        <dsp:cNvSpPr/>
      </dsp:nvSpPr>
      <dsp:spPr>
        <a:xfrm>
          <a:off x="2475507" y="0"/>
          <a:ext cx="2117582" cy="508397"/>
        </a:xfrm>
        <a:prstGeom prst="roundRect">
          <a:avLst>
            <a:gd name="adj" fmla="val 10000"/>
          </a:avLst>
        </a:prstGeom>
        <a:solidFill>
          <a:srgbClr val="11305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Filesystem</a:t>
          </a:r>
          <a:endParaRPr lang="en-US" sz="1800" kern="1200" dirty="0"/>
        </a:p>
      </dsp:txBody>
      <dsp:txXfrm>
        <a:off x="2490397" y="14890"/>
        <a:ext cx="2087802" cy="478617"/>
      </dsp:txXfrm>
    </dsp:sp>
    <dsp:sp modelId="{490ED841-5F07-D344-A7E1-C0C32C631B2A}">
      <dsp:nvSpPr>
        <dsp:cNvPr id="0" name=""/>
        <dsp:cNvSpPr/>
      </dsp:nvSpPr>
      <dsp:spPr>
        <a:xfrm>
          <a:off x="4948843" y="728133"/>
          <a:ext cx="2117582" cy="508397"/>
        </a:xfrm>
        <a:prstGeom prst="roundRect">
          <a:avLst>
            <a:gd name="adj" fmla="val 10000"/>
          </a:avLst>
        </a:prstGeom>
        <a:solidFill>
          <a:srgbClr val="11305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Power Management</a:t>
          </a:r>
          <a:endParaRPr lang="en-US" sz="1800" kern="1200" dirty="0"/>
        </a:p>
      </dsp:txBody>
      <dsp:txXfrm>
        <a:off x="4963733" y="743023"/>
        <a:ext cx="2087802" cy="478617"/>
      </dsp:txXfrm>
    </dsp:sp>
    <dsp:sp modelId="{7DF44809-A6F7-0743-8508-FB80593DBBF5}">
      <dsp:nvSpPr>
        <dsp:cNvPr id="0" name=""/>
        <dsp:cNvSpPr/>
      </dsp:nvSpPr>
      <dsp:spPr>
        <a:xfrm>
          <a:off x="4948843" y="47"/>
          <a:ext cx="2117582" cy="508397"/>
        </a:xfrm>
        <a:prstGeom prst="roundRect">
          <a:avLst>
            <a:gd name="adj" fmla="val 10000"/>
          </a:avLst>
        </a:prstGeom>
        <a:solidFill>
          <a:srgbClr val="11305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WiFi</a:t>
          </a:r>
          <a:endParaRPr lang="en-US" sz="1800" kern="1200" dirty="0"/>
        </a:p>
      </dsp:txBody>
      <dsp:txXfrm>
        <a:off x="4963733" y="14937"/>
        <a:ext cx="2087802" cy="478617"/>
      </dsp:txXfrm>
    </dsp:sp>
    <dsp:sp modelId="{C92BC3CA-983F-8C4C-9E20-7430FE153718}">
      <dsp:nvSpPr>
        <dsp:cNvPr id="0" name=""/>
        <dsp:cNvSpPr/>
      </dsp:nvSpPr>
      <dsp:spPr>
        <a:xfrm>
          <a:off x="7422179" y="728133"/>
          <a:ext cx="2117582" cy="508397"/>
        </a:xfrm>
        <a:prstGeom prst="roundRect">
          <a:avLst>
            <a:gd name="adj" fmla="val 10000"/>
          </a:avLst>
        </a:prstGeom>
        <a:solidFill>
          <a:srgbClr val="11305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USB</a:t>
          </a:r>
          <a:endParaRPr lang="en-US" sz="1800" kern="1200" dirty="0"/>
        </a:p>
      </dsp:txBody>
      <dsp:txXfrm>
        <a:off x="7437069" y="743023"/>
        <a:ext cx="2087802" cy="478617"/>
      </dsp:txXfrm>
    </dsp:sp>
    <dsp:sp modelId="{8BF783B0-A055-3344-AD09-CC8ADE700EA8}">
      <dsp:nvSpPr>
        <dsp:cNvPr id="0" name=""/>
        <dsp:cNvSpPr/>
      </dsp:nvSpPr>
      <dsp:spPr>
        <a:xfrm>
          <a:off x="7422179" y="47"/>
          <a:ext cx="2117582" cy="508397"/>
        </a:xfrm>
        <a:prstGeom prst="roundRect">
          <a:avLst>
            <a:gd name="adj" fmla="val 10000"/>
          </a:avLst>
        </a:prstGeom>
        <a:solidFill>
          <a:srgbClr val="11305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Camera</a:t>
          </a:r>
          <a:endParaRPr lang="en-US" sz="1800" kern="1200" dirty="0"/>
        </a:p>
      </dsp:txBody>
      <dsp:txXfrm>
        <a:off x="7437069" y="14937"/>
        <a:ext cx="2087802" cy="478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DCBA4-CDD2-43D3-93FD-30CFD31DBCE2}">
      <dsp:nvSpPr>
        <dsp:cNvPr id="0" name=""/>
        <dsp:cNvSpPr/>
      </dsp:nvSpPr>
      <dsp:spPr>
        <a:xfrm>
          <a:off x="6655" y="1315877"/>
          <a:ext cx="2691325" cy="108700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err="1" smtClean="0"/>
            <a:t>iOS</a:t>
          </a:r>
          <a:endParaRPr lang="en-US" sz="2800" kern="1200" dirty="0"/>
        </a:p>
      </dsp:txBody>
      <dsp:txXfrm>
        <a:off x="38492" y="1347714"/>
        <a:ext cx="2627651" cy="1023329"/>
      </dsp:txXfrm>
    </dsp:sp>
    <dsp:sp modelId="{30F61233-5397-4C79-A624-CDC81E759721}">
      <dsp:nvSpPr>
        <dsp:cNvPr id="0" name=""/>
        <dsp:cNvSpPr/>
      </dsp:nvSpPr>
      <dsp:spPr>
        <a:xfrm>
          <a:off x="6655" y="1204"/>
          <a:ext cx="2691325" cy="1087003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err="1" smtClean="0"/>
            <a:t>Xamarin.iOS</a:t>
          </a:r>
          <a:endParaRPr lang="en-US" sz="2600" kern="1200" dirty="0"/>
        </a:p>
      </dsp:txBody>
      <dsp:txXfrm>
        <a:off x="38492" y="33041"/>
        <a:ext cx="2627651" cy="1023329"/>
      </dsp:txXfrm>
    </dsp:sp>
    <dsp:sp modelId="{799C0BFD-9FBB-4824-9E1B-27B741C78C56}">
      <dsp:nvSpPr>
        <dsp:cNvPr id="0" name=""/>
        <dsp:cNvSpPr/>
      </dsp:nvSpPr>
      <dsp:spPr>
        <a:xfrm>
          <a:off x="3150123" y="1315877"/>
          <a:ext cx="2691325" cy="108700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Android</a:t>
          </a:r>
          <a:endParaRPr lang="en-US" sz="2800" kern="1200" dirty="0"/>
        </a:p>
      </dsp:txBody>
      <dsp:txXfrm>
        <a:off x="3181960" y="1347714"/>
        <a:ext cx="2627651" cy="1023329"/>
      </dsp:txXfrm>
    </dsp:sp>
    <dsp:sp modelId="{9D42F88E-E87E-4094-B865-977C61C9AD61}">
      <dsp:nvSpPr>
        <dsp:cNvPr id="0" name=""/>
        <dsp:cNvSpPr/>
      </dsp:nvSpPr>
      <dsp:spPr>
        <a:xfrm>
          <a:off x="3150123" y="23444"/>
          <a:ext cx="2691325" cy="1087003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err="1" smtClean="0"/>
            <a:t>Xamarin.Android</a:t>
          </a:r>
          <a:endParaRPr lang="en-US" sz="2600" kern="1200" dirty="0"/>
        </a:p>
      </dsp:txBody>
      <dsp:txXfrm>
        <a:off x="3181960" y="55281"/>
        <a:ext cx="2627651" cy="1023329"/>
      </dsp:txXfrm>
    </dsp:sp>
    <dsp:sp modelId="{6C7D01DE-3451-4980-AD68-C34C5EFA1488}">
      <dsp:nvSpPr>
        <dsp:cNvPr id="0" name=""/>
        <dsp:cNvSpPr/>
      </dsp:nvSpPr>
      <dsp:spPr>
        <a:xfrm>
          <a:off x="6293591" y="1315877"/>
          <a:ext cx="2691325" cy="108700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Windows Phone</a:t>
          </a:r>
          <a:endParaRPr lang="en-US" sz="2800" kern="1200" dirty="0"/>
        </a:p>
      </dsp:txBody>
      <dsp:txXfrm>
        <a:off x="6325428" y="1347714"/>
        <a:ext cx="2627651" cy="1023329"/>
      </dsp:txXfrm>
    </dsp:sp>
    <dsp:sp modelId="{B00918E5-AA4E-443F-A1A1-57B07C9A3B08}">
      <dsp:nvSpPr>
        <dsp:cNvPr id="0" name=""/>
        <dsp:cNvSpPr/>
      </dsp:nvSpPr>
      <dsp:spPr>
        <a:xfrm>
          <a:off x="6293591" y="1204"/>
          <a:ext cx="2691325" cy="10870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.NET</a:t>
          </a:r>
          <a:endParaRPr lang="en-US" sz="2600" kern="1200" dirty="0"/>
        </a:p>
      </dsp:txBody>
      <dsp:txXfrm>
        <a:off x="6325428" y="33041"/>
        <a:ext cx="2627651" cy="10233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4ACA5-C6BC-4E4F-95C4-63D9C50E35C4}">
      <dsp:nvSpPr>
        <dsp:cNvPr id="0" name=""/>
        <dsp:cNvSpPr/>
      </dsp:nvSpPr>
      <dsp:spPr>
        <a:xfrm>
          <a:off x="3231" y="1308804"/>
          <a:ext cx="8986291" cy="108059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700" kern="1200" dirty="0" smtClean="0"/>
            <a:t>Common C# Business</a:t>
          </a:r>
          <a:endParaRPr lang="en-US" sz="4700" kern="1200" dirty="0"/>
        </a:p>
      </dsp:txBody>
      <dsp:txXfrm>
        <a:off x="34880" y="1340453"/>
        <a:ext cx="8922993" cy="1017295"/>
      </dsp:txXfrm>
    </dsp:sp>
    <dsp:sp modelId="{40DDF197-87EC-41EB-B60B-6CEA3F653B69}">
      <dsp:nvSpPr>
        <dsp:cNvPr id="0" name=""/>
        <dsp:cNvSpPr/>
      </dsp:nvSpPr>
      <dsp:spPr>
        <a:xfrm>
          <a:off x="3231" y="10906"/>
          <a:ext cx="2836581" cy="108059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 smtClean="0"/>
            <a:t>Interface Builder</a:t>
          </a:r>
          <a:endParaRPr lang="en-US" sz="2900" kern="1200" dirty="0"/>
        </a:p>
      </dsp:txBody>
      <dsp:txXfrm>
        <a:off x="34880" y="42555"/>
        <a:ext cx="2773283" cy="1017295"/>
      </dsp:txXfrm>
    </dsp:sp>
    <dsp:sp modelId="{E59AFA45-F326-4CD0-B8C4-FDBA11403E43}">
      <dsp:nvSpPr>
        <dsp:cNvPr id="0" name=""/>
        <dsp:cNvSpPr/>
      </dsp:nvSpPr>
      <dsp:spPr>
        <a:xfrm>
          <a:off x="3078086" y="511"/>
          <a:ext cx="2836581" cy="108059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 smtClean="0"/>
            <a:t>Android XML</a:t>
          </a:r>
          <a:endParaRPr lang="en-US" sz="2900" kern="1200" dirty="0"/>
        </a:p>
      </dsp:txBody>
      <dsp:txXfrm>
        <a:off x="3109735" y="32160"/>
        <a:ext cx="2773283" cy="1017295"/>
      </dsp:txXfrm>
    </dsp:sp>
    <dsp:sp modelId="{86611EC1-3CBD-4067-8EB5-C2E83F49161B}">
      <dsp:nvSpPr>
        <dsp:cNvPr id="0" name=""/>
        <dsp:cNvSpPr/>
      </dsp:nvSpPr>
      <dsp:spPr>
        <a:xfrm>
          <a:off x="6152941" y="511"/>
          <a:ext cx="2836581" cy="108059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 smtClean="0"/>
            <a:t>XAML</a:t>
          </a:r>
          <a:endParaRPr lang="en-US" sz="2900" kern="1200" dirty="0"/>
        </a:p>
      </dsp:txBody>
      <dsp:txXfrm>
        <a:off x="6184590" y="32160"/>
        <a:ext cx="2773283" cy="10172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8E1D4-516A-4DDE-A5FF-D35E40341DB0}">
      <dsp:nvSpPr>
        <dsp:cNvPr id="0" name=""/>
        <dsp:cNvSpPr/>
      </dsp:nvSpPr>
      <dsp:spPr>
        <a:xfrm>
          <a:off x="4268" y="1395612"/>
          <a:ext cx="8732971" cy="557383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Cordova JavaScript API</a:t>
          </a:r>
          <a:endParaRPr lang="en-US" sz="2400" kern="1200" dirty="0"/>
        </a:p>
      </dsp:txBody>
      <dsp:txXfrm>
        <a:off x="20593" y="1411937"/>
        <a:ext cx="8700321" cy="524733"/>
      </dsp:txXfrm>
    </dsp:sp>
    <dsp:sp modelId="{C8897FA5-23C1-4C61-9802-878DC4E144AD}">
      <dsp:nvSpPr>
        <dsp:cNvPr id="0" name=""/>
        <dsp:cNvSpPr/>
      </dsp:nvSpPr>
      <dsp:spPr>
        <a:xfrm>
          <a:off x="4268" y="698638"/>
          <a:ext cx="8732971" cy="55738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App Business Logic (JS</a:t>
          </a:r>
          <a:endParaRPr lang="en-US" sz="2400" kern="1200" dirty="0"/>
        </a:p>
      </dsp:txBody>
      <dsp:txXfrm>
        <a:off x="20593" y="714963"/>
        <a:ext cx="8700321" cy="524733"/>
      </dsp:txXfrm>
    </dsp:sp>
    <dsp:sp modelId="{C9AA4D9E-44C4-4784-92AC-8412127E3B6C}">
      <dsp:nvSpPr>
        <dsp:cNvPr id="0" name=""/>
        <dsp:cNvSpPr/>
      </dsp:nvSpPr>
      <dsp:spPr>
        <a:xfrm>
          <a:off x="0" y="0"/>
          <a:ext cx="8732971" cy="55738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App UI (HTML</a:t>
          </a:r>
          <a:endParaRPr lang="en-US" sz="2400" kern="1200" dirty="0"/>
        </a:p>
      </dsp:txBody>
      <dsp:txXfrm>
        <a:off x="16325" y="16325"/>
        <a:ext cx="8700321" cy="5247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01345-35C6-4E39-9E85-34E14C1C267D}">
      <dsp:nvSpPr>
        <dsp:cNvPr id="0" name=""/>
        <dsp:cNvSpPr/>
      </dsp:nvSpPr>
      <dsp:spPr>
        <a:xfrm>
          <a:off x="6505" y="1073973"/>
          <a:ext cx="2630512" cy="85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err="1" smtClean="0"/>
            <a:t>iOS</a:t>
          </a:r>
          <a:endParaRPr lang="en-US" sz="2700" kern="1200" dirty="0"/>
        </a:p>
      </dsp:txBody>
      <dsp:txXfrm>
        <a:off x="31564" y="1099032"/>
        <a:ext cx="2580394" cy="805453"/>
      </dsp:txXfrm>
    </dsp:sp>
    <dsp:sp modelId="{2417C6FD-CAAB-4298-B9A4-55EF9BA52F9E}">
      <dsp:nvSpPr>
        <dsp:cNvPr id="0" name=""/>
        <dsp:cNvSpPr/>
      </dsp:nvSpPr>
      <dsp:spPr>
        <a:xfrm>
          <a:off x="6505" y="202"/>
          <a:ext cx="2630512" cy="855571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Heavy Objective-C App</a:t>
          </a:r>
          <a:endParaRPr lang="en-US" sz="2200" kern="1200" dirty="0"/>
        </a:p>
      </dsp:txBody>
      <dsp:txXfrm>
        <a:off x="31564" y="25261"/>
        <a:ext cx="2580394" cy="805453"/>
      </dsp:txXfrm>
    </dsp:sp>
    <dsp:sp modelId="{6EEB2619-EFB7-4176-B925-DEAA3CACA4C9}">
      <dsp:nvSpPr>
        <dsp:cNvPr id="0" name=""/>
        <dsp:cNvSpPr/>
      </dsp:nvSpPr>
      <dsp:spPr>
        <a:xfrm>
          <a:off x="3078943" y="1073973"/>
          <a:ext cx="2630512" cy="85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/>
            <a:t>Android</a:t>
          </a:r>
          <a:endParaRPr lang="en-US" sz="2700" kern="1200" dirty="0"/>
        </a:p>
      </dsp:txBody>
      <dsp:txXfrm>
        <a:off x="3104002" y="1099032"/>
        <a:ext cx="2580394" cy="805453"/>
      </dsp:txXfrm>
    </dsp:sp>
    <dsp:sp modelId="{529BFEFF-2196-4684-8495-08E95006CD21}">
      <dsp:nvSpPr>
        <dsp:cNvPr id="0" name=""/>
        <dsp:cNvSpPr/>
      </dsp:nvSpPr>
      <dsp:spPr>
        <a:xfrm>
          <a:off x="3078943" y="202"/>
          <a:ext cx="2630512" cy="855571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Heavy Java App</a:t>
          </a:r>
          <a:endParaRPr lang="en-US" sz="2200" kern="1200" dirty="0"/>
        </a:p>
      </dsp:txBody>
      <dsp:txXfrm>
        <a:off x="3104002" y="25261"/>
        <a:ext cx="2580394" cy="805453"/>
      </dsp:txXfrm>
    </dsp:sp>
    <dsp:sp modelId="{FA4BAF72-6B0A-489B-B558-1360A05CE9EE}">
      <dsp:nvSpPr>
        <dsp:cNvPr id="0" name=""/>
        <dsp:cNvSpPr/>
      </dsp:nvSpPr>
      <dsp:spPr>
        <a:xfrm>
          <a:off x="6151382" y="1073973"/>
          <a:ext cx="2630512" cy="85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/>
            <a:t>Windows Phone</a:t>
          </a:r>
          <a:endParaRPr lang="en-US" sz="2700" kern="1200" dirty="0"/>
        </a:p>
      </dsp:txBody>
      <dsp:txXfrm>
        <a:off x="6176441" y="1099032"/>
        <a:ext cx="2580394" cy="805453"/>
      </dsp:txXfrm>
    </dsp:sp>
    <dsp:sp modelId="{A7A6C61B-EAA0-4C69-8E39-42A5B00F40E2}">
      <dsp:nvSpPr>
        <dsp:cNvPr id="0" name=""/>
        <dsp:cNvSpPr/>
      </dsp:nvSpPr>
      <dsp:spPr>
        <a:xfrm>
          <a:off x="6151382" y="202"/>
          <a:ext cx="2630512" cy="855571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Heavy C# App</a:t>
          </a:r>
          <a:endParaRPr lang="en-US" sz="2200" kern="1200" dirty="0"/>
        </a:p>
      </dsp:txBody>
      <dsp:txXfrm>
        <a:off x="6176441" y="25261"/>
        <a:ext cx="2580394" cy="8054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8E1D4-516A-4DDE-A5FF-D35E40341DB0}">
      <dsp:nvSpPr>
        <dsp:cNvPr id="0" name=""/>
        <dsp:cNvSpPr/>
      </dsp:nvSpPr>
      <dsp:spPr>
        <a:xfrm>
          <a:off x="4268" y="1395612"/>
          <a:ext cx="8732971" cy="557383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Cordova JavaScript API</a:t>
          </a:r>
          <a:endParaRPr lang="en-US" sz="2400" kern="1200" dirty="0"/>
        </a:p>
      </dsp:txBody>
      <dsp:txXfrm>
        <a:off x="20593" y="1411937"/>
        <a:ext cx="8700321" cy="524733"/>
      </dsp:txXfrm>
    </dsp:sp>
    <dsp:sp modelId="{C8897FA5-23C1-4C61-9802-878DC4E144AD}">
      <dsp:nvSpPr>
        <dsp:cNvPr id="0" name=""/>
        <dsp:cNvSpPr/>
      </dsp:nvSpPr>
      <dsp:spPr>
        <a:xfrm>
          <a:off x="4268" y="698638"/>
          <a:ext cx="8732971" cy="55738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App Business Logic (JS</a:t>
          </a:r>
          <a:endParaRPr lang="en-US" sz="2400" kern="1200" dirty="0"/>
        </a:p>
      </dsp:txBody>
      <dsp:txXfrm>
        <a:off x="20593" y="714963"/>
        <a:ext cx="8700321" cy="524733"/>
      </dsp:txXfrm>
    </dsp:sp>
    <dsp:sp modelId="{C9AA4D9E-44C4-4784-92AC-8412127E3B6C}">
      <dsp:nvSpPr>
        <dsp:cNvPr id="0" name=""/>
        <dsp:cNvSpPr/>
      </dsp:nvSpPr>
      <dsp:spPr>
        <a:xfrm>
          <a:off x="0" y="0"/>
          <a:ext cx="8732971" cy="557383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App UI (HTML</a:t>
          </a:r>
          <a:endParaRPr lang="en-US" sz="2400" kern="1200" dirty="0"/>
        </a:p>
      </dsp:txBody>
      <dsp:txXfrm>
        <a:off x="16325" y="16325"/>
        <a:ext cx="8700321" cy="5247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01345-35C6-4E39-9E85-34E14C1C267D}">
      <dsp:nvSpPr>
        <dsp:cNvPr id="0" name=""/>
        <dsp:cNvSpPr/>
      </dsp:nvSpPr>
      <dsp:spPr>
        <a:xfrm>
          <a:off x="5205" y="1490324"/>
          <a:ext cx="2776765" cy="603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err="1" smtClean="0"/>
            <a:t>iOS</a:t>
          </a:r>
          <a:endParaRPr lang="en-US" sz="2600" kern="1200" dirty="0"/>
        </a:p>
      </dsp:txBody>
      <dsp:txXfrm>
        <a:off x="22873" y="1507992"/>
        <a:ext cx="2741429" cy="567878"/>
      </dsp:txXfrm>
    </dsp:sp>
    <dsp:sp modelId="{2417C6FD-CAAB-4298-B9A4-55EF9BA52F9E}">
      <dsp:nvSpPr>
        <dsp:cNvPr id="0" name=""/>
        <dsp:cNvSpPr/>
      </dsp:nvSpPr>
      <dsp:spPr>
        <a:xfrm>
          <a:off x="5205" y="745328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GPS</a:t>
          </a:r>
          <a:endParaRPr lang="en-US" sz="1700" kern="1200" dirty="0"/>
        </a:p>
      </dsp:txBody>
      <dsp:txXfrm>
        <a:off x="22873" y="762996"/>
        <a:ext cx="1297084" cy="567878"/>
      </dsp:txXfrm>
    </dsp:sp>
    <dsp:sp modelId="{CCEBD613-C0EB-454B-82E1-DEAFAD51A6E9}">
      <dsp:nvSpPr>
        <dsp:cNvPr id="0" name=""/>
        <dsp:cNvSpPr/>
      </dsp:nvSpPr>
      <dsp:spPr>
        <a:xfrm>
          <a:off x="5205" y="331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Storage</a:t>
          </a:r>
          <a:endParaRPr lang="en-US" sz="1700" kern="1200" dirty="0"/>
        </a:p>
      </dsp:txBody>
      <dsp:txXfrm>
        <a:off x="22873" y="17999"/>
        <a:ext cx="1297084" cy="567878"/>
      </dsp:txXfrm>
    </dsp:sp>
    <dsp:sp modelId="{ECE43AB3-5D63-4ED6-8C08-05E9BB7F6533}">
      <dsp:nvSpPr>
        <dsp:cNvPr id="0" name=""/>
        <dsp:cNvSpPr/>
      </dsp:nvSpPr>
      <dsp:spPr>
        <a:xfrm>
          <a:off x="1449549" y="745328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err="1" smtClean="0"/>
            <a:t>Geolocation</a:t>
          </a:r>
          <a:endParaRPr lang="en-US" sz="1700" kern="1200" dirty="0"/>
        </a:p>
      </dsp:txBody>
      <dsp:txXfrm>
        <a:off x="1467217" y="762996"/>
        <a:ext cx="1297084" cy="567878"/>
      </dsp:txXfrm>
    </dsp:sp>
    <dsp:sp modelId="{44D115AF-118E-4C11-A74B-03DD1A424039}">
      <dsp:nvSpPr>
        <dsp:cNvPr id="0" name=""/>
        <dsp:cNvSpPr/>
      </dsp:nvSpPr>
      <dsp:spPr>
        <a:xfrm>
          <a:off x="1449549" y="331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SQLite</a:t>
          </a:r>
          <a:endParaRPr lang="en-US" sz="1700" kern="1200" dirty="0"/>
        </a:p>
      </dsp:txBody>
      <dsp:txXfrm>
        <a:off x="1467217" y="17999"/>
        <a:ext cx="1297084" cy="567878"/>
      </dsp:txXfrm>
    </dsp:sp>
    <dsp:sp modelId="{6EEB2619-EFB7-4176-B925-DEAA3CACA4C9}">
      <dsp:nvSpPr>
        <dsp:cNvPr id="0" name=""/>
        <dsp:cNvSpPr/>
      </dsp:nvSpPr>
      <dsp:spPr>
        <a:xfrm>
          <a:off x="3005817" y="1490324"/>
          <a:ext cx="2776765" cy="603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Android</a:t>
          </a:r>
          <a:endParaRPr lang="en-US" sz="2600" kern="1200" dirty="0"/>
        </a:p>
      </dsp:txBody>
      <dsp:txXfrm>
        <a:off x="3023485" y="1507992"/>
        <a:ext cx="2741429" cy="567878"/>
      </dsp:txXfrm>
    </dsp:sp>
    <dsp:sp modelId="{529BFEFF-2196-4684-8495-08E95006CD21}">
      <dsp:nvSpPr>
        <dsp:cNvPr id="0" name=""/>
        <dsp:cNvSpPr/>
      </dsp:nvSpPr>
      <dsp:spPr>
        <a:xfrm>
          <a:off x="3005817" y="745328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GPS</a:t>
          </a:r>
          <a:endParaRPr lang="en-US" sz="1700" kern="1200" dirty="0"/>
        </a:p>
      </dsp:txBody>
      <dsp:txXfrm>
        <a:off x="3023485" y="762996"/>
        <a:ext cx="1297084" cy="567878"/>
      </dsp:txXfrm>
    </dsp:sp>
    <dsp:sp modelId="{0F9E94B5-7777-4A24-8105-C6CE779C3C30}">
      <dsp:nvSpPr>
        <dsp:cNvPr id="0" name=""/>
        <dsp:cNvSpPr/>
      </dsp:nvSpPr>
      <dsp:spPr>
        <a:xfrm>
          <a:off x="3005817" y="331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Storage</a:t>
          </a:r>
          <a:endParaRPr lang="en-US" sz="1700" kern="1200" dirty="0"/>
        </a:p>
      </dsp:txBody>
      <dsp:txXfrm>
        <a:off x="3023485" y="17999"/>
        <a:ext cx="1297084" cy="567878"/>
      </dsp:txXfrm>
    </dsp:sp>
    <dsp:sp modelId="{51B9E4E4-B3B5-4F82-8E89-4D699AC028D4}">
      <dsp:nvSpPr>
        <dsp:cNvPr id="0" name=""/>
        <dsp:cNvSpPr/>
      </dsp:nvSpPr>
      <dsp:spPr>
        <a:xfrm>
          <a:off x="4450161" y="745328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err="1" smtClean="0"/>
            <a:t>Geolocation</a:t>
          </a:r>
          <a:endParaRPr lang="en-US" sz="1700" kern="1200" dirty="0"/>
        </a:p>
      </dsp:txBody>
      <dsp:txXfrm>
        <a:off x="4467829" y="762996"/>
        <a:ext cx="1297084" cy="567878"/>
      </dsp:txXfrm>
    </dsp:sp>
    <dsp:sp modelId="{C8CB8E26-7386-45AB-BD9F-3F70232E106F}">
      <dsp:nvSpPr>
        <dsp:cNvPr id="0" name=""/>
        <dsp:cNvSpPr/>
      </dsp:nvSpPr>
      <dsp:spPr>
        <a:xfrm>
          <a:off x="4450161" y="331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SQLite</a:t>
          </a:r>
          <a:endParaRPr lang="en-US" sz="1700" kern="1200" dirty="0"/>
        </a:p>
      </dsp:txBody>
      <dsp:txXfrm>
        <a:off x="4467829" y="17999"/>
        <a:ext cx="1297084" cy="567878"/>
      </dsp:txXfrm>
    </dsp:sp>
    <dsp:sp modelId="{FA4BAF72-6B0A-489B-B558-1360A05CE9EE}">
      <dsp:nvSpPr>
        <dsp:cNvPr id="0" name=""/>
        <dsp:cNvSpPr/>
      </dsp:nvSpPr>
      <dsp:spPr>
        <a:xfrm>
          <a:off x="6006429" y="1490324"/>
          <a:ext cx="2776765" cy="603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Windows Phone</a:t>
          </a:r>
          <a:endParaRPr lang="en-US" sz="2600" kern="1200" dirty="0"/>
        </a:p>
      </dsp:txBody>
      <dsp:txXfrm>
        <a:off x="6024097" y="1507992"/>
        <a:ext cx="2741429" cy="567878"/>
      </dsp:txXfrm>
    </dsp:sp>
    <dsp:sp modelId="{A7A6C61B-EAA0-4C69-8E39-42A5B00F40E2}">
      <dsp:nvSpPr>
        <dsp:cNvPr id="0" name=""/>
        <dsp:cNvSpPr/>
      </dsp:nvSpPr>
      <dsp:spPr>
        <a:xfrm>
          <a:off x="6006429" y="745328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GPS</a:t>
          </a:r>
          <a:endParaRPr lang="en-US" sz="1700" kern="1200" dirty="0"/>
        </a:p>
      </dsp:txBody>
      <dsp:txXfrm>
        <a:off x="6024097" y="762996"/>
        <a:ext cx="1297084" cy="567878"/>
      </dsp:txXfrm>
    </dsp:sp>
    <dsp:sp modelId="{DF917F64-94D4-4E38-8AE8-CD3D6AB32227}">
      <dsp:nvSpPr>
        <dsp:cNvPr id="0" name=""/>
        <dsp:cNvSpPr/>
      </dsp:nvSpPr>
      <dsp:spPr>
        <a:xfrm>
          <a:off x="6006429" y="331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Storage</a:t>
          </a:r>
          <a:endParaRPr lang="en-US" sz="1700" kern="1200" dirty="0"/>
        </a:p>
      </dsp:txBody>
      <dsp:txXfrm>
        <a:off x="6024097" y="17999"/>
        <a:ext cx="1297084" cy="567878"/>
      </dsp:txXfrm>
    </dsp:sp>
    <dsp:sp modelId="{B796838F-0CC1-4073-BE86-B3745C554B1F}">
      <dsp:nvSpPr>
        <dsp:cNvPr id="0" name=""/>
        <dsp:cNvSpPr/>
      </dsp:nvSpPr>
      <dsp:spPr>
        <a:xfrm>
          <a:off x="7450773" y="745328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err="1" smtClean="0"/>
            <a:t>Geolocation</a:t>
          </a:r>
          <a:endParaRPr lang="en-US" sz="1700" kern="1200" dirty="0"/>
        </a:p>
      </dsp:txBody>
      <dsp:txXfrm>
        <a:off x="7468441" y="762996"/>
        <a:ext cx="1297084" cy="567878"/>
      </dsp:txXfrm>
    </dsp:sp>
    <dsp:sp modelId="{F00FD160-8144-4FFF-8822-825286C69967}">
      <dsp:nvSpPr>
        <dsp:cNvPr id="0" name=""/>
        <dsp:cNvSpPr/>
      </dsp:nvSpPr>
      <dsp:spPr>
        <a:xfrm>
          <a:off x="7450773" y="331"/>
          <a:ext cx="1332420" cy="60321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SQLite</a:t>
          </a:r>
          <a:endParaRPr lang="en-US" sz="1700" kern="1200" dirty="0"/>
        </a:p>
      </dsp:txBody>
      <dsp:txXfrm>
        <a:off x="7468441" y="17999"/>
        <a:ext cx="1297084" cy="5678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01345-35C6-4E39-9E85-34E14C1C267D}">
      <dsp:nvSpPr>
        <dsp:cNvPr id="0" name=""/>
        <dsp:cNvSpPr/>
      </dsp:nvSpPr>
      <dsp:spPr>
        <a:xfrm>
          <a:off x="0" y="0"/>
          <a:ext cx="9609666" cy="691879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Chromium/Gecko</a:t>
          </a:r>
          <a:endParaRPr lang="en-US" sz="3000" kern="1200" dirty="0"/>
        </a:p>
      </dsp:txBody>
      <dsp:txXfrm>
        <a:off x="20264" y="20264"/>
        <a:ext cx="9569138" cy="6513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01345-35C6-4E39-9E85-34E14C1C267D}">
      <dsp:nvSpPr>
        <dsp:cNvPr id="0" name=""/>
        <dsp:cNvSpPr/>
      </dsp:nvSpPr>
      <dsp:spPr>
        <a:xfrm>
          <a:off x="2171" y="822354"/>
          <a:ext cx="2117582" cy="598869"/>
        </a:xfrm>
        <a:prstGeom prst="roundRect">
          <a:avLst>
            <a:gd name="adj" fmla="val 10000"/>
          </a:avLst>
        </a:prstGeom>
        <a:solidFill>
          <a:srgbClr val="08684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Contacts</a:t>
          </a:r>
          <a:endParaRPr lang="en-US" sz="2600" kern="1200" dirty="0"/>
        </a:p>
      </dsp:txBody>
      <dsp:txXfrm>
        <a:off x="19711" y="839894"/>
        <a:ext cx="2082502" cy="563789"/>
      </dsp:txXfrm>
    </dsp:sp>
    <dsp:sp modelId="{543E7A35-4825-E74F-A3B9-CCDFAA2AC130}">
      <dsp:nvSpPr>
        <dsp:cNvPr id="0" name=""/>
        <dsp:cNvSpPr/>
      </dsp:nvSpPr>
      <dsp:spPr>
        <a:xfrm>
          <a:off x="2171" y="95"/>
          <a:ext cx="2117582" cy="598869"/>
        </a:xfrm>
        <a:prstGeom prst="roundRect">
          <a:avLst>
            <a:gd name="adj" fmla="val 10000"/>
          </a:avLst>
        </a:prstGeom>
        <a:solidFill>
          <a:srgbClr val="08684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System XHR</a:t>
          </a:r>
          <a:endParaRPr lang="en-US" sz="2600" kern="1200" dirty="0"/>
        </a:p>
      </dsp:txBody>
      <dsp:txXfrm>
        <a:off x="19711" y="17635"/>
        <a:ext cx="2082502" cy="563789"/>
      </dsp:txXfrm>
    </dsp:sp>
    <dsp:sp modelId="{55F27928-2F83-F84A-9115-CE889D6B065F}">
      <dsp:nvSpPr>
        <dsp:cNvPr id="0" name=""/>
        <dsp:cNvSpPr/>
      </dsp:nvSpPr>
      <dsp:spPr>
        <a:xfrm>
          <a:off x="2475507" y="823870"/>
          <a:ext cx="2117582" cy="598869"/>
        </a:xfrm>
        <a:prstGeom prst="roundRect">
          <a:avLst>
            <a:gd name="adj" fmla="val 10000"/>
          </a:avLst>
        </a:prstGeom>
        <a:solidFill>
          <a:srgbClr val="08684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Settings</a:t>
          </a:r>
          <a:endParaRPr lang="en-US" sz="2600" kern="1200" dirty="0"/>
        </a:p>
      </dsp:txBody>
      <dsp:txXfrm>
        <a:off x="2493047" y="841410"/>
        <a:ext cx="2082502" cy="563789"/>
      </dsp:txXfrm>
    </dsp:sp>
    <dsp:sp modelId="{F10E0D73-3284-084C-8A09-A9FE76C0E336}">
      <dsp:nvSpPr>
        <dsp:cNvPr id="0" name=""/>
        <dsp:cNvSpPr/>
      </dsp:nvSpPr>
      <dsp:spPr>
        <a:xfrm>
          <a:off x="2475507" y="95"/>
          <a:ext cx="2117582" cy="598869"/>
        </a:xfrm>
        <a:prstGeom prst="roundRect">
          <a:avLst>
            <a:gd name="adj" fmla="val 10000"/>
          </a:avLst>
        </a:prstGeom>
        <a:solidFill>
          <a:srgbClr val="08684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Camera</a:t>
          </a:r>
          <a:endParaRPr lang="en-US" sz="2600" kern="1200" dirty="0"/>
        </a:p>
      </dsp:txBody>
      <dsp:txXfrm>
        <a:off x="2493047" y="17635"/>
        <a:ext cx="2082502" cy="563789"/>
      </dsp:txXfrm>
    </dsp:sp>
    <dsp:sp modelId="{490ED841-5F07-D344-A7E1-C0C32C631B2A}">
      <dsp:nvSpPr>
        <dsp:cNvPr id="0" name=""/>
        <dsp:cNvSpPr/>
      </dsp:nvSpPr>
      <dsp:spPr>
        <a:xfrm>
          <a:off x="4948843" y="823870"/>
          <a:ext cx="2117582" cy="598869"/>
        </a:xfrm>
        <a:prstGeom prst="roundRect">
          <a:avLst>
            <a:gd name="adj" fmla="val 10000"/>
          </a:avLst>
        </a:prstGeom>
        <a:solidFill>
          <a:srgbClr val="08684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NFC</a:t>
          </a:r>
          <a:endParaRPr lang="en-US" sz="2600" kern="1200" dirty="0"/>
        </a:p>
      </dsp:txBody>
      <dsp:txXfrm>
        <a:off x="4966383" y="841410"/>
        <a:ext cx="2082502" cy="563789"/>
      </dsp:txXfrm>
    </dsp:sp>
    <dsp:sp modelId="{7DF44809-A6F7-0743-8508-FB80593DBBF5}">
      <dsp:nvSpPr>
        <dsp:cNvPr id="0" name=""/>
        <dsp:cNvSpPr/>
      </dsp:nvSpPr>
      <dsp:spPr>
        <a:xfrm>
          <a:off x="4948843" y="95"/>
          <a:ext cx="2117582" cy="598869"/>
        </a:xfrm>
        <a:prstGeom prst="roundRect">
          <a:avLst>
            <a:gd name="adj" fmla="val 10000"/>
          </a:avLst>
        </a:prstGeom>
        <a:solidFill>
          <a:srgbClr val="08684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Media</a:t>
          </a:r>
          <a:endParaRPr lang="en-US" sz="2600" kern="1200" dirty="0"/>
        </a:p>
      </dsp:txBody>
      <dsp:txXfrm>
        <a:off x="4966383" y="17635"/>
        <a:ext cx="2082502" cy="563789"/>
      </dsp:txXfrm>
    </dsp:sp>
    <dsp:sp modelId="{C92BC3CA-983F-8C4C-9E20-7430FE153718}">
      <dsp:nvSpPr>
        <dsp:cNvPr id="0" name=""/>
        <dsp:cNvSpPr/>
      </dsp:nvSpPr>
      <dsp:spPr>
        <a:xfrm>
          <a:off x="7422179" y="823870"/>
          <a:ext cx="2117582" cy="598869"/>
        </a:xfrm>
        <a:prstGeom prst="roundRect">
          <a:avLst>
            <a:gd name="adj" fmla="val 10000"/>
          </a:avLst>
        </a:prstGeom>
        <a:solidFill>
          <a:srgbClr val="08684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Bluetooth</a:t>
          </a:r>
          <a:endParaRPr lang="en-US" sz="2600" kern="1200" dirty="0"/>
        </a:p>
      </dsp:txBody>
      <dsp:txXfrm>
        <a:off x="7439719" y="841410"/>
        <a:ext cx="2082502" cy="563789"/>
      </dsp:txXfrm>
    </dsp:sp>
    <dsp:sp modelId="{8BF783B0-A055-3344-AD09-CC8ADE700EA8}">
      <dsp:nvSpPr>
        <dsp:cNvPr id="0" name=""/>
        <dsp:cNvSpPr/>
      </dsp:nvSpPr>
      <dsp:spPr>
        <a:xfrm>
          <a:off x="7422179" y="95"/>
          <a:ext cx="2117582" cy="598869"/>
        </a:xfrm>
        <a:prstGeom prst="roundRect">
          <a:avLst>
            <a:gd name="adj" fmla="val 10000"/>
          </a:avLst>
        </a:prstGeom>
        <a:solidFill>
          <a:srgbClr val="08684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Sensors</a:t>
          </a:r>
          <a:endParaRPr lang="en-US" sz="2600" kern="1200" dirty="0"/>
        </a:p>
      </dsp:txBody>
      <dsp:txXfrm>
        <a:off x="7439719" y="17635"/>
        <a:ext cx="2082502" cy="563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38DF1-9BC7-44C2-92BB-EAB73D2E5DE6}" type="datetimeFigureOut">
              <a:rPr lang="en-GB" smtClean="0"/>
              <a:t>06/06/2014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8B40-79DB-4AA3-9ABE-155376819F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120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5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029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7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2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04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97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490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5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441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59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655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19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39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73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48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932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9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533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807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666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210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88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28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46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49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7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34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48B40-79DB-4AA3-9ABE-155376819F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00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BDF68E2-58F2-4D09-BE8B-E3BD06533059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93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7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351" y="333375"/>
            <a:ext cx="9875520" cy="828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38275"/>
            <a:ext cx="9872871" cy="4657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8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1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6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0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8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4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3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06/06/2014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8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.xml"/><Relationship Id="rId12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diagramData" Target="../diagrams/data5.xml"/><Relationship Id="rId9" Type="http://schemas.openxmlformats.org/officeDocument/2006/relationships/diagramLayout" Target="../diagrams/layout5.xml"/><Relationship Id="rId10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kevinboyle.ie/" TargetMode="External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9.xml"/><Relationship Id="rId20" Type="http://schemas.openxmlformats.org/officeDocument/2006/relationships/diagramQuickStyle" Target="../diagrams/quickStyle11.xml"/><Relationship Id="rId21" Type="http://schemas.openxmlformats.org/officeDocument/2006/relationships/diagramColors" Target="../diagrams/colors11.xml"/><Relationship Id="rId22" Type="http://schemas.microsoft.com/office/2007/relationships/diagramDrawing" Target="../diagrams/drawing11.xml"/><Relationship Id="rId10" Type="http://schemas.openxmlformats.org/officeDocument/2006/relationships/diagramQuickStyle" Target="../diagrams/quickStyle9.xml"/><Relationship Id="rId11" Type="http://schemas.openxmlformats.org/officeDocument/2006/relationships/diagramColors" Target="../diagrams/colors9.xml"/><Relationship Id="rId12" Type="http://schemas.microsoft.com/office/2007/relationships/diagramDrawing" Target="../diagrams/drawing9.xml"/><Relationship Id="rId13" Type="http://schemas.openxmlformats.org/officeDocument/2006/relationships/diagramData" Target="../diagrams/data10.xml"/><Relationship Id="rId14" Type="http://schemas.openxmlformats.org/officeDocument/2006/relationships/diagramLayout" Target="../diagrams/layout10.xml"/><Relationship Id="rId15" Type="http://schemas.openxmlformats.org/officeDocument/2006/relationships/diagramQuickStyle" Target="../diagrams/quickStyle10.xml"/><Relationship Id="rId16" Type="http://schemas.openxmlformats.org/officeDocument/2006/relationships/diagramColors" Target="../diagrams/colors10.xml"/><Relationship Id="rId17" Type="http://schemas.microsoft.com/office/2007/relationships/diagramDrawing" Target="../diagrams/drawing10.xml"/><Relationship Id="rId18" Type="http://schemas.openxmlformats.org/officeDocument/2006/relationships/diagramData" Target="../diagrams/data11.xml"/><Relationship Id="rId19" Type="http://schemas.openxmlformats.org/officeDocument/2006/relationships/diagramLayout" Target="../diagrams/layout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diagramData" Target="../diagrams/data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1946030"/>
            <a:ext cx="9966960" cy="1862425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What’s the state of HTML5 &amp; hybrid apps</a:t>
            </a: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GB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Kevin Boyle</a:t>
            </a:r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57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Xamarin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565712" y="1162050"/>
            <a:ext cx="9024797" cy="4983150"/>
            <a:chOff x="1720273" y="1371600"/>
            <a:chExt cx="9024797" cy="4983150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806374170"/>
                </p:ext>
              </p:extLst>
            </p:nvPr>
          </p:nvGraphicFramePr>
          <p:xfrm>
            <a:off x="1753497" y="3950665"/>
            <a:ext cx="8991573" cy="24040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3485986946"/>
                </p:ext>
              </p:extLst>
            </p:nvPr>
          </p:nvGraphicFramePr>
          <p:xfrm>
            <a:off x="1720273" y="1371600"/>
            <a:ext cx="8992755" cy="238990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0689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 smtClean="0"/>
              <a:t>Xamarin</a:t>
            </a:r>
            <a:r>
              <a:rPr lang="en-GB" sz="4000" dirty="0" smtClean="0"/>
              <a:t> (Advantages)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smtClean="0"/>
              <a:t>Same advantages as native</a:t>
            </a:r>
            <a:endParaRPr lang="en-GB" sz="3000" dirty="0" smtClean="0"/>
          </a:p>
          <a:p>
            <a:r>
              <a:rPr lang="en-GB" sz="3200" dirty="0" smtClean="0"/>
              <a:t>Fewer languages</a:t>
            </a:r>
            <a:endParaRPr lang="en-GB" sz="3000" dirty="0" smtClean="0"/>
          </a:p>
          <a:p>
            <a:r>
              <a:rPr lang="en-GB" sz="3200" dirty="0" smtClean="0"/>
              <a:t>Fewer environments (for big parts of your code)</a:t>
            </a:r>
          </a:p>
          <a:p>
            <a:r>
              <a:rPr lang="en-GB" sz="3200" dirty="0" smtClean="0"/>
              <a:t>Reuse existing skills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24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 smtClean="0"/>
              <a:t>Xamarin</a:t>
            </a:r>
            <a:r>
              <a:rPr lang="en-GB" sz="3600" dirty="0" smtClean="0"/>
              <a:t> (Disadvantages)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Still duplicated code</a:t>
            </a:r>
            <a:endParaRPr lang="en-GB" sz="1800" dirty="0" smtClean="0"/>
          </a:p>
          <a:p>
            <a:pPr lvl="1"/>
            <a:r>
              <a:rPr lang="en-GB" sz="2600" dirty="0" smtClean="0"/>
              <a:t>With all those problems</a:t>
            </a:r>
          </a:p>
          <a:p>
            <a:r>
              <a:rPr lang="en-GB" sz="2800" dirty="0"/>
              <a:t>Still need to </a:t>
            </a:r>
            <a:r>
              <a:rPr lang="en-GB" sz="2800" dirty="0" smtClean="0"/>
              <a:t>train</a:t>
            </a:r>
          </a:p>
          <a:p>
            <a:r>
              <a:rPr lang="en-GB" sz="2800" dirty="0" smtClean="0"/>
              <a:t>Proprietary </a:t>
            </a:r>
            <a:r>
              <a:rPr lang="en-GB" sz="2800" dirty="0" err="1" smtClean="0"/>
              <a:t>toolchain</a:t>
            </a:r>
            <a:endParaRPr lang="en-GB" sz="280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953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Apps</a:t>
            </a:r>
            <a:endParaRPr lang="en-GB" dirty="0"/>
          </a:p>
        </p:txBody>
      </p:sp>
      <p:pic>
        <p:nvPicPr>
          <p:cNvPr id="3074" name="Picture 2" descr="Appcelerator logo stacked lig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26" y="1748045"/>
            <a:ext cx="19050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PEAR LOGO lowr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60" y="1892434"/>
            <a:ext cx="20955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ordova.apache.org/images/cordova_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67" y="2113077"/>
            <a:ext cx="3048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tizenexperts.com/wp-content/uploads/2013/05/sencha-touch-logo-tizen-exper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17" y="4219208"/>
            <a:ext cx="2844904" cy="118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rossplatforms.com.my/wp-content/uploads/2012/01/rhomobile_logowbg_transparent_black_fo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60" y="3943766"/>
            <a:ext cx="2150110" cy="215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7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493" y="470652"/>
            <a:ext cx="9875520" cy="828675"/>
          </a:xfrm>
        </p:spPr>
        <p:txBody>
          <a:bodyPr/>
          <a:lstStyle/>
          <a:p>
            <a:r>
              <a:rPr lang="en-GB" dirty="0" smtClean="0"/>
              <a:t>Old Cordova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52892" y="5028270"/>
            <a:ext cx="1910862" cy="7981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52892" y="3915508"/>
            <a:ext cx="1910862" cy="8761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52892" y="3231617"/>
            <a:ext cx="1910862" cy="536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52892" y="1820856"/>
            <a:ext cx="1910862" cy="12743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26845811"/>
              </p:ext>
            </p:extLst>
          </p:nvPr>
        </p:nvGraphicFramePr>
        <p:xfrm>
          <a:off x="941753" y="1829599"/>
          <a:ext cx="8741508" cy="1954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039297377"/>
              </p:ext>
            </p:extLst>
          </p:nvPr>
        </p:nvGraphicFramePr>
        <p:xfrm>
          <a:off x="918308" y="3915508"/>
          <a:ext cx="8788400" cy="1929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046675" y="3868364"/>
            <a:ext cx="1664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Native code to expose device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46675" y="5242654"/>
            <a:ext cx="166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Device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75983" y="2273342"/>
            <a:ext cx="166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Your app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257691" y="3231617"/>
            <a:ext cx="13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JS Bindings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5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952892" y="5234474"/>
            <a:ext cx="1910862" cy="5918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52892" y="3761399"/>
            <a:ext cx="1910862" cy="13434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52892" y="3039163"/>
            <a:ext cx="1910862" cy="5926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52892" y="1664677"/>
            <a:ext cx="1910862" cy="12743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360" y="356859"/>
            <a:ext cx="9875520" cy="828675"/>
          </a:xfrm>
        </p:spPr>
        <p:txBody>
          <a:bodyPr/>
          <a:lstStyle/>
          <a:p>
            <a:r>
              <a:rPr lang="en-GB" dirty="0" smtClean="0"/>
              <a:t>Cordova Architecture</a:t>
            </a:r>
            <a:endParaRPr lang="en-GB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02171422"/>
              </p:ext>
            </p:extLst>
          </p:nvPr>
        </p:nvGraphicFramePr>
        <p:xfrm>
          <a:off x="941753" y="1652954"/>
          <a:ext cx="8741508" cy="1954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99146647"/>
              </p:ext>
            </p:extLst>
          </p:nvPr>
        </p:nvGraphicFramePr>
        <p:xfrm>
          <a:off x="918308" y="3751385"/>
          <a:ext cx="8788400" cy="2093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046676" y="3915508"/>
            <a:ext cx="1664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Native code to expose device features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46677" y="5357445"/>
            <a:ext cx="166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Device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46675" y="2117163"/>
            <a:ext cx="166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Your app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57691" y="3126043"/>
            <a:ext cx="13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JS Bindings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1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Cordova Plugins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50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apps on desktop?</a:t>
            </a:r>
            <a:endParaRPr lang="en-US" dirty="0"/>
          </a:p>
        </p:txBody>
      </p:sp>
      <p:pic>
        <p:nvPicPr>
          <p:cNvPr id="4" name="Picture 3" descr="windows8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51" y="1309554"/>
            <a:ext cx="8246058" cy="51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61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Chromium Embedded</a:t>
            </a:r>
            <a:endParaRPr lang="en-GB" dirty="0"/>
          </a:p>
        </p:txBody>
      </p:sp>
      <p:pic>
        <p:nvPicPr>
          <p:cNvPr id="3074" name="Picture 2" descr="https://raw.github.com/paulirish/browser-logos/master/chromium/chromi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23" y="1730977"/>
            <a:ext cx="3572576" cy="35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85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133" y="860213"/>
            <a:ext cx="8507009" cy="5149683"/>
          </a:xfrm>
          <a:prstGeom prst="rect">
            <a:avLst/>
          </a:prstGeom>
        </p:spPr>
      </p:pic>
      <p:pic>
        <p:nvPicPr>
          <p:cNvPr id="5" name="Picture 2" descr="http://www.winduprecords.com/wp-content/uploads/2013/02/spotify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298" y="4401312"/>
            <a:ext cx="2145174" cy="214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85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194560" y="2124388"/>
            <a:ext cx="8549745" cy="2608412"/>
            <a:chOff x="2194560" y="2124388"/>
            <a:chExt cx="8549745" cy="2608412"/>
          </a:xfrm>
        </p:grpSpPr>
        <p:grpSp>
          <p:nvGrpSpPr>
            <p:cNvPr id="5" name="Group 4"/>
            <p:cNvGrpSpPr/>
            <p:nvPr/>
          </p:nvGrpSpPr>
          <p:grpSpPr>
            <a:xfrm>
              <a:off x="6419185" y="2305690"/>
              <a:ext cx="4325120" cy="2209161"/>
              <a:chOff x="4390255" y="2051998"/>
              <a:chExt cx="4325120" cy="220916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390255" y="3099022"/>
                <a:ext cx="3977512" cy="1162137"/>
                <a:chOff x="4390255" y="3537172"/>
                <a:chExt cx="3977512" cy="1162137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4390255" y="3944765"/>
                  <a:ext cx="3977512" cy="754544"/>
                  <a:chOff x="4390255" y="4163840"/>
                  <a:chExt cx="3977512" cy="754544"/>
                </a:xfrm>
              </p:grpSpPr>
              <p:sp>
                <p:nvSpPr>
                  <p:cNvPr id="10" name="Content Placeholder 2"/>
                  <p:cNvSpPr txBox="1">
                    <a:spLocks/>
                  </p:cNvSpPr>
                  <p:nvPr/>
                </p:nvSpPr>
                <p:spPr>
                  <a:xfrm>
                    <a:off x="4951722" y="4310814"/>
                    <a:ext cx="3416045" cy="46059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 lnSpcReduction="10000"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GB" dirty="0" smtClean="0"/>
                      <a:t>@</a:t>
                    </a:r>
                    <a:r>
                      <a:rPr lang="en-GB" dirty="0" err="1" smtClean="0"/>
                      <a:t>kevfromireland</a:t>
                    </a:r>
                    <a:endParaRPr lang="en-GB" dirty="0"/>
                  </a:p>
                </p:txBody>
              </p:sp>
              <p:pic>
                <p:nvPicPr>
                  <p:cNvPr id="11" name="Picture 10" descr="https://abs.twimg.com/a/1368740917/images/resources/twitter-bird-light-bgs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90255" y="4163840"/>
                    <a:ext cx="754544" cy="7545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9" name="Content Placeholder 2"/>
                <p:cNvSpPr txBox="1">
                  <a:spLocks/>
                </p:cNvSpPr>
                <p:nvPr/>
              </p:nvSpPr>
              <p:spPr>
                <a:xfrm>
                  <a:off x="4430038" y="3537172"/>
                  <a:ext cx="3723362" cy="46059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Segoe UI Light" panose="020B0502040204020203" pitchFamily="34" charset="0"/>
                      <a:ea typeface="+mn-ea"/>
                      <a:cs typeface="Segoe UI Light" panose="020B0502040204020203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GB" dirty="0" smtClean="0">
                      <a:solidFill>
                        <a:schemeClr val="accent1"/>
                      </a:solidFill>
                      <a:hlinkClick r:id="rId4"/>
                    </a:rPr>
                    <a:t>http://www.kevinboyle.ie</a:t>
                  </a:r>
                  <a:endParaRPr lang="en-GB" dirty="0" smtClean="0">
                    <a:solidFill>
                      <a:schemeClr val="accent1"/>
                    </a:solidFill>
                  </a:endParaRP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GB" dirty="0"/>
                </a:p>
              </p:txBody>
            </p:sp>
          </p:grpSp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430038" y="2051998"/>
                <a:ext cx="4285337" cy="4605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5400" b="1" dirty="0" smtClean="0"/>
                  <a:t>Kevin Boyle</a:t>
                </a:r>
                <a:endParaRPr lang="en-GB" sz="5400" b="1" dirty="0"/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60" y="2124388"/>
              <a:ext cx="3477883" cy="26084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26314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63" y="874991"/>
            <a:ext cx="8138587" cy="4636568"/>
          </a:xfrm>
          <a:prstGeom prst="rect">
            <a:avLst/>
          </a:prstGeom>
        </p:spPr>
      </p:pic>
      <p:pic>
        <p:nvPicPr>
          <p:cNvPr id="5" name="Picture 4" descr="http://milkonline.org.uk/wp-content/uploads/2012/11/valve-log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32800" r="20192" b="33371"/>
          <a:stretch/>
        </p:blipFill>
        <p:spPr bwMode="auto">
          <a:xfrm>
            <a:off x="7647672" y="4844809"/>
            <a:ext cx="3550920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09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93" y="579080"/>
            <a:ext cx="9161145" cy="5510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7" y="579080"/>
            <a:ext cx="2507519" cy="2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8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SQL Scripts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85" b="1"/>
          <a:stretch/>
        </p:blipFill>
        <p:spPr>
          <a:xfrm>
            <a:off x="1140351" y="1162050"/>
            <a:ext cx="8586008" cy="52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33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 Packaged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1" y="1162050"/>
            <a:ext cx="8392269" cy="52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8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(Advantages)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smtClean="0"/>
              <a:t>Code sharing</a:t>
            </a:r>
          </a:p>
          <a:p>
            <a:r>
              <a:rPr lang="en-GB" sz="3200" dirty="0" smtClean="0"/>
              <a:t>Transferrable skills</a:t>
            </a:r>
          </a:p>
          <a:p>
            <a:r>
              <a:rPr lang="en-GB" sz="3200" dirty="0" smtClean="0"/>
              <a:t>Pace of change</a:t>
            </a:r>
          </a:p>
          <a:p>
            <a:r>
              <a:rPr lang="en-GB" sz="3200" dirty="0" smtClean="0"/>
              <a:t>Future skills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40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(Disadvantages)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smtClean="0"/>
              <a:t>Performance</a:t>
            </a:r>
          </a:p>
          <a:p>
            <a:r>
              <a:rPr lang="en-GB" sz="3200" dirty="0" smtClean="0"/>
              <a:t>Look and feel</a:t>
            </a:r>
          </a:p>
          <a:p>
            <a:r>
              <a:rPr lang="en-GB" sz="3200" dirty="0" smtClean="0"/>
              <a:t>Fragmented platform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818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in the future?</a:t>
            </a:r>
            <a:endParaRPr lang="en-GB" dirty="0"/>
          </a:p>
        </p:txBody>
      </p:sp>
      <p:pic>
        <p:nvPicPr>
          <p:cNvPr id="3074" name="Picture 2" descr="http://i1-news.softpedia-static.com/images/news2/The-First-Screenshot-of-the-Alleged-Touchscreen-Chromebook-Chrome-OS-Only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51" y="1162050"/>
            <a:ext cx="7660749" cy="508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Firefox OS</a:t>
            </a:r>
            <a:endParaRPr lang="en-US" dirty="0"/>
          </a:p>
        </p:txBody>
      </p:sp>
      <p:pic>
        <p:nvPicPr>
          <p:cNvPr id="4098" name="Picture 2" descr="https://hacks.mozilla.org/wp-content/uploads/2012/10/firefox-os-combined-500x3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51" y="1162050"/>
            <a:ext cx="6908165" cy="51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8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smtClean="0"/>
              <a:t>Chrome/Firefox) OS Architecture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72134" y="5813777"/>
            <a:ext cx="9600507" cy="722923"/>
            <a:chOff x="1472134" y="5813777"/>
            <a:chExt cx="9600507" cy="722923"/>
          </a:xfrm>
        </p:grpSpPr>
        <p:sp>
          <p:nvSpPr>
            <p:cNvPr id="4" name="Freeform 3"/>
            <p:cNvSpPr/>
            <p:nvPr/>
          </p:nvSpPr>
          <p:spPr>
            <a:xfrm>
              <a:off x="1472134" y="5813777"/>
              <a:ext cx="4620056" cy="722923"/>
            </a:xfrm>
            <a:custGeom>
              <a:avLst/>
              <a:gdLst>
                <a:gd name="connsiteX0" fmla="*/ 0 w 4466993"/>
                <a:gd name="connsiteY0" fmla="*/ 72292 h 722923"/>
                <a:gd name="connsiteX1" fmla="*/ 72292 w 4466993"/>
                <a:gd name="connsiteY1" fmla="*/ 0 h 722923"/>
                <a:gd name="connsiteX2" fmla="*/ 4394701 w 4466993"/>
                <a:gd name="connsiteY2" fmla="*/ 0 h 722923"/>
                <a:gd name="connsiteX3" fmla="*/ 4466993 w 4466993"/>
                <a:gd name="connsiteY3" fmla="*/ 72292 h 722923"/>
                <a:gd name="connsiteX4" fmla="*/ 4466993 w 4466993"/>
                <a:gd name="connsiteY4" fmla="*/ 650631 h 722923"/>
                <a:gd name="connsiteX5" fmla="*/ 4394701 w 4466993"/>
                <a:gd name="connsiteY5" fmla="*/ 722923 h 722923"/>
                <a:gd name="connsiteX6" fmla="*/ 72292 w 4466993"/>
                <a:gd name="connsiteY6" fmla="*/ 722923 h 722923"/>
                <a:gd name="connsiteX7" fmla="*/ 0 w 4466993"/>
                <a:gd name="connsiteY7" fmla="*/ 650631 h 722923"/>
                <a:gd name="connsiteX8" fmla="*/ 0 w 4466993"/>
                <a:gd name="connsiteY8" fmla="*/ 72292 h 72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6993" h="722923">
                  <a:moveTo>
                    <a:pt x="0" y="72292"/>
                  </a:moveTo>
                  <a:cubicBezTo>
                    <a:pt x="0" y="32366"/>
                    <a:pt x="32366" y="0"/>
                    <a:pt x="72292" y="0"/>
                  </a:cubicBezTo>
                  <a:lnTo>
                    <a:pt x="4394701" y="0"/>
                  </a:lnTo>
                  <a:cubicBezTo>
                    <a:pt x="4434627" y="0"/>
                    <a:pt x="4466993" y="32366"/>
                    <a:pt x="4466993" y="72292"/>
                  </a:cubicBezTo>
                  <a:lnTo>
                    <a:pt x="4466993" y="650631"/>
                  </a:lnTo>
                  <a:cubicBezTo>
                    <a:pt x="4466993" y="690557"/>
                    <a:pt x="4434627" y="722923"/>
                    <a:pt x="4394701" y="722923"/>
                  </a:cubicBezTo>
                  <a:lnTo>
                    <a:pt x="72292" y="722923"/>
                  </a:lnTo>
                  <a:cubicBezTo>
                    <a:pt x="32366" y="722923"/>
                    <a:pt x="0" y="690557"/>
                    <a:pt x="0" y="650631"/>
                  </a:cubicBezTo>
                  <a:lnTo>
                    <a:pt x="0" y="7229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284" tIns="139284" rIns="139284" bIns="139284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dirty="0" smtClean="0"/>
                <a:t>Linux Kernel</a:t>
              </a:r>
              <a:endParaRPr lang="en-US" sz="3100" kern="1200" dirty="0"/>
            </a:p>
          </p:txBody>
        </p:sp>
        <p:sp>
          <p:nvSpPr>
            <p:cNvPr id="5" name="Freeform 4"/>
            <p:cNvSpPr/>
            <p:nvPr/>
          </p:nvSpPr>
          <p:spPr>
            <a:xfrm>
              <a:off x="6469380" y="5813777"/>
              <a:ext cx="4603261" cy="722923"/>
            </a:xfrm>
            <a:custGeom>
              <a:avLst/>
              <a:gdLst>
                <a:gd name="connsiteX0" fmla="*/ 0 w 4383058"/>
                <a:gd name="connsiteY0" fmla="*/ 72292 h 722923"/>
                <a:gd name="connsiteX1" fmla="*/ 72292 w 4383058"/>
                <a:gd name="connsiteY1" fmla="*/ 0 h 722923"/>
                <a:gd name="connsiteX2" fmla="*/ 4310766 w 4383058"/>
                <a:gd name="connsiteY2" fmla="*/ 0 h 722923"/>
                <a:gd name="connsiteX3" fmla="*/ 4383058 w 4383058"/>
                <a:gd name="connsiteY3" fmla="*/ 72292 h 722923"/>
                <a:gd name="connsiteX4" fmla="*/ 4383058 w 4383058"/>
                <a:gd name="connsiteY4" fmla="*/ 650631 h 722923"/>
                <a:gd name="connsiteX5" fmla="*/ 4310766 w 4383058"/>
                <a:gd name="connsiteY5" fmla="*/ 722923 h 722923"/>
                <a:gd name="connsiteX6" fmla="*/ 72292 w 4383058"/>
                <a:gd name="connsiteY6" fmla="*/ 722923 h 722923"/>
                <a:gd name="connsiteX7" fmla="*/ 0 w 4383058"/>
                <a:gd name="connsiteY7" fmla="*/ 650631 h 722923"/>
                <a:gd name="connsiteX8" fmla="*/ 0 w 4383058"/>
                <a:gd name="connsiteY8" fmla="*/ 72292 h 72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3058" h="722923">
                  <a:moveTo>
                    <a:pt x="0" y="72292"/>
                  </a:moveTo>
                  <a:cubicBezTo>
                    <a:pt x="0" y="32366"/>
                    <a:pt x="32366" y="0"/>
                    <a:pt x="72292" y="0"/>
                  </a:cubicBezTo>
                  <a:lnTo>
                    <a:pt x="4310766" y="0"/>
                  </a:lnTo>
                  <a:cubicBezTo>
                    <a:pt x="4350692" y="0"/>
                    <a:pt x="4383058" y="32366"/>
                    <a:pt x="4383058" y="72292"/>
                  </a:cubicBezTo>
                  <a:lnTo>
                    <a:pt x="4383058" y="650631"/>
                  </a:lnTo>
                  <a:cubicBezTo>
                    <a:pt x="4383058" y="690557"/>
                    <a:pt x="4350692" y="722923"/>
                    <a:pt x="4310766" y="722923"/>
                  </a:cubicBezTo>
                  <a:lnTo>
                    <a:pt x="72292" y="722923"/>
                  </a:lnTo>
                  <a:cubicBezTo>
                    <a:pt x="32366" y="722923"/>
                    <a:pt x="0" y="690557"/>
                    <a:pt x="0" y="650631"/>
                  </a:cubicBezTo>
                  <a:lnTo>
                    <a:pt x="0" y="72292"/>
                  </a:lnTo>
                  <a:close/>
                </a:path>
              </a:pathLst>
            </a:custGeom>
            <a:solidFill>
              <a:srgbClr val="11305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284" tIns="139284" rIns="139284" bIns="139284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dirty="0" smtClean="0"/>
                <a:t>OEM drivers</a:t>
              </a:r>
              <a:endParaRPr lang="en-US" sz="3100" kern="1200" dirty="0"/>
            </a:p>
          </p:txBody>
        </p:sp>
      </p:grp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453457648"/>
              </p:ext>
            </p:extLst>
          </p:nvPr>
        </p:nvGraphicFramePr>
        <p:xfrm>
          <a:off x="1481667" y="3570122"/>
          <a:ext cx="9609666" cy="69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383702710"/>
              </p:ext>
            </p:extLst>
          </p:nvPr>
        </p:nvGraphicFramePr>
        <p:xfrm>
          <a:off x="1478844" y="2032010"/>
          <a:ext cx="9541933" cy="1422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04936979"/>
              </p:ext>
            </p:extLst>
          </p:nvPr>
        </p:nvGraphicFramePr>
        <p:xfrm>
          <a:off x="1504243" y="1171232"/>
          <a:ext cx="9403645" cy="700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641618494"/>
              </p:ext>
            </p:extLst>
          </p:nvPr>
        </p:nvGraphicFramePr>
        <p:xfrm>
          <a:off x="1504245" y="4416778"/>
          <a:ext cx="9541933" cy="1236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428841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Hybrid apps have matured </a:t>
            </a:r>
          </a:p>
          <a:p>
            <a:r>
              <a:rPr lang="en-GB" sz="3200" dirty="0" smtClean="0"/>
              <a:t>Hybrid apps aren’t restricted to mobile</a:t>
            </a:r>
          </a:p>
          <a:p>
            <a:r>
              <a:rPr lang="en-GB" sz="3200" dirty="0" smtClean="0"/>
              <a:t>They won’t fit all projects, but they fit more today than they </a:t>
            </a:r>
            <a:r>
              <a:rPr lang="en-GB" sz="3200" smtClean="0"/>
              <a:t>ever have </a:t>
            </a:r>
            <a:r>
              <a:rPr lang="en-GB" sz="3200" dirty="0" smtClean="0"/>
              <a:t>and the future is bright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6086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GB" sz="3200" dirty="0" smtClean="0"/>
              <a:t>Show you what hybrid apps have turned into over the last few years and what the state of play is in 2014*</a:t>
            </a:r>
          </a:p>
          <a:p>
            <a:endParaRPr lang="en-GB" sz="3200" dirty="0"/>
          </a:p>
          <a:p>
            <a:pPr marL="45720" indent="0">
              <a:buNone/>
            </a:pPr>
            <a:endParaRPr lang="en-GB" sz="3200" dirty="0" smtClean="0"/>
          </a:p>
          <a:p>
            <a:pPr marL="45720" indent="0">
              <a:buNone/>
            </a:pPr>
            <a:endParaRPr lang="en-GB" sz="3200" dirty="0" smtClean="0"/>
          </a:p>
          <a:p>
            <a:pPr marL="45720" indent="0" algn="r">
              <a:buNone/>
            </a:pPr>
            <a:r>
              <a:rPr lang="en-GB" sz="2400" dirty="0" smtClean="0"/>
              <a:t>*Hopefully show you that you can use HTML5 and </a:t>
            </a:r>
          </a:p>
          <a:p>
            <a:pPr marL="45720" indent="0" algn="r">
              <a:buNone/>
            </a:pPr>
            <a:r>
              <a:rPr lang="en-GB" sz="2400" dirty="0" smtClean="0"/>
              <a:t>hybrid apps to solve a surprisingly wide workload.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9305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Thanks*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40351" y="1527810"/>
            <a:ext cx="4637769" cy="814362"/>
            <a:chOff x="2671788" y="2614638"/>
            <a:chExt cx="4637769" cy="814362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3357483" y="2691186"/>
              <a:ext cx="3952074" cy="7378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3600" dirty="0" smtClean="0"/>
                <a:t>@</a:t>
              </a:r>
              <a:r>
                <a:rPr lang="en-GB" sz="3600" dirty="0" err="1" smtClean="0"/>
                <a:t>kevfromireland</a:t>
              </a:r>
              <a:endParaRPr lang="en-GB" sz="3600" dirty="0"/>
            </a:p>
          </p:txBody>
        </p:sp>
        <p:pic>
          <p:nvPicPr>
            <p:cNvPr id="5" name="Picture 4" descr="https://abs.twimg.com/a/1368740917/images/resources/twitter-bird-light-bg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788" y="2614638"/>
              <a:ext cx="814362" cy="814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3000" y="1438275"/>
            <a:ext cx="9872871" cy="4657725"/>
          </a:xfrm>
        </p:spPr>
        <p:txBody>
          <a:bodyPr>
            <a:normAutofit/>
          </a:bodyPr>
          <a:lstStyle/>
          <a:p>
            <a:endParaRPr lang="en-GB" sz="3200" dirty="0" smtClean="0"/>
          </a:p>
          <a:p>
            <a:endParaRPr lang="en-GB" sz="3200" dirty="0"/>
          </a:p>
          <a:p>
            <a:endParaRPr lang="en-GB" sz="3200" dirty="0" smtClean="0"/>
          </a:p>
          <a:p>
            <a:endParaRPr lang="en-GB" sz="3200" dirty="0"/>
          </a:p>
          <a:p>
            <a:pPr marL="45720" indent="0">
              <a:buNone/>
            </a:pPr>
            <a:endParaRPr lang="en-GB" sz="3200" dirty="0" smtClean="0"/>
          </a:p>
          <a:p>
            <a:pPr marL="45720" indent="0" algn="r">
              <a:buNone/>
            </a:pPr>
            <a:endParaRPr lang="en-GB" sz="2400" dirty="0" smtClean="0"/>
          </a:p>
          <a:p>
            <a:pPr marL="45720" indent="0" algn="r">
              <a:buNone/>
            </a:pPr>
            <a:r>
              <a:rPr lang="en-GB" sz="2400" dirty="0" smtClean="0"/>
              <a:t>*Double thanks if you leave some feedback!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9667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Caveat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0351" y="1340427"/>
            <a:ext cx="6442364" cy="1267691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Always use what is most appropriate to your project!</a:t>
            </a:r>
            <a:endParaRPr lang="en-US" sz="2800" dirty="0"/>
          </a:p>
        </p:txBody>
      </p:sp>
      <p:pic>
        <p:nvPicPr>
          <p:cNvPr id="1028" name="Picture 4" descr="http://upload.wikimedia.org/wikipedia/commons/d/d7/Snake-o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472" y="929350"/>
            <a:ext cx="2819560" cy="50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6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File:Windows Phone 8 logo and wordma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51" y="1088002"/>
            <a:ext cx="2237930" cy="3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P8.1 Start Scre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00" y="1745463"/>
            <a:ext cx="2252281" cy="399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924398" y="960121"/>
            <a:ext cx="2287932" cy="4783142"/>
            <a:chOff x="4736989" y="450679"/>
            <a:chExt cx="2731330" cy="5802025"/>
          </a:xfrm>
        </p:grpSpPr>
        <p:pic>
          <p:nvPicPr>
            <p:cNvPr id="2058" name="Picture 10" descr="Android robot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20" y="450679"/>
              <a:ext cx="699003" cy="81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ndroid 4.4.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989" y="1390936"/>
              <a:ext cx="2731330" cy="486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069580" y="972821"/>
            <a:ext cx="2411651" cy="4770442"/>
            <a:chOff x="8481679" y="534608"/>
            <a:chExt cx="2746718" cy="5732569"/>
          </a:xfrm>
        </p:grpSpPr>
        <p:pic>
          <p:nvPicPr>
            <p:cNvPr id="2056" name="Picture 8" descr="File:Apple iOS new.sv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9736" y="534608"/>
              <a:ext cx="1015591" cy="64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OS 7.1 homescree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1679" y="1394295"/>
              <a:ext cx="2746718" cy="4872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262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Native</a:t>
            </a:r>
            <a:endParaRPr lang="en-GB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222050066"/>
              </p:ext>
            </p:extLst>
          </p:nvPr>
        </p:nvGraphicFramePr>
        <p:xfrm>
          <a:off x="1140351" y="1692679"/>
          <a:ext cx="6548922" cy="4164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3096" y="2737223"/>
            <a:ext cx="1807025" cy="1375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01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Native (Advantages)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59057"/>
            <a:ext cx="9872871" cy="4657725"/>
          </a:xfrm>
        </p:spPr>
        <p:txBody>
          <a:bodyPr/>
          <a:lstStyle/>
          <a:p>
            <a:r>
              <a:rPr lang="en-GB" sz="2800" dirty="0"/>
              <a:t>Supported tool </a:t>
            </a:r>
            <a:r>
              <a:rPr lang="en-GB" sz="2800" dirty="0" smtClean="0"/>
              <a:t>chain</a:t>
            </a:r>
          </a:p>
          <a:p>
            <a:r>
              <a:rPr lang="en-GB" sz="2800" dirty="0" smtClean="0"/>
              <a:t>Performance</a:t>
            </a:r>
          </a:p>
          <a:p>
            <a:r>
              <a:rPr lang="en-GB" sz="2800" dirty="0" smtClean="0"/>
              <a:t>Look and feel</a:t>
            </a:r>
          </a:p>
          <a:p>
            <a:r>
              <a:rPr lang="en-GB" sz="2800" dirty="0" smtClean="0"/>
              <a:t>App store submission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3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Native (Disadvantages)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Duplicated code</a:t>
            </a:r>
          </a:p>
          <a:p>
            <a:r>
              <a:rPr lang="en-GB" sz="2800" dirty="0" smtClean="0"/>
              <a:t>Languages</a:t>
            </a:r>
            <a:endParaRPr lang="en-GB" sz="3000" dirty="0" smtClean="0"/>
          </a:p>
          <a:p>
            <a:r>
              <a:rPr lang="en-GB" sz="2800" dirty="0" smtClean="0"/>
              <a:t>Platforms</a:t>
            </a:r>
            <a:endParaRPr lang="en-GB" sz="3000" dirty="0" smtClean="0"/>
          </a:p>
          <a:p>
            <a:r>
              <a:rPr lang="en-GB" sz="2800" dirty="0" smtClean="0"/>
              <a:t>Heavy maintenance cost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8009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common language</a:t>
            </a:r>
            <a:endParaRPr lang="en-GB" dirty="0"/>
          </a:p>
        </p:txBody>
      </p:sp>
      <p:pic>
        <p:nvPicPr>
          <p:cNvPr id="3" name="Picture 2" descr="http://media.tumblr.com/658c0da3089253a1e34527b6f5a195ef/tumblr_inline_mxaqdhiz3J1qzumo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66" y="2130427"/>
            <a:ext cx="3133090" cy="28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47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Custom 2">
      <a:dk1>
        <a:sysClr val="windowText" lastClr="000000"/>
      </a:dk1>
      <a:lt1>
        <a:sysClr val="window" lastClr="FFFFFF"/>
      </a:lt1>
      <a:dk2>
        <a:srgbClr val="17406D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</TotalTime>
  <Words>428</Words>
  <Application>Microsoft Macintosh PowerPoint</Application>
  <PresentationFormat>Custom</PresentationFormat>
  <Paragraphs>175</Paragraphs>
  <Slides>30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Basis</vt:lpstr>
      <vt:lpstr>What’s the state of HTML5 &amp; hybrid apps?</vt:lpstr>
      <vt:lpstr>PowerPoint Presentation</vt:lpstr>
      <vt:lpstr>Goal</vt:lpstr>
      <vt:lpstr>Caveat</vt:lpstr>
      <vt:lpstr>PowerPoint Presentation</vt:lpstr>
      <vt:lpstr>Native</vt:lpstr>
      <vt:lpstr>Native (Advantages)</vt:lpstr>
      <vt:lpstr>Native (Disadvantages)</vt:lpstr>
      <vt:lpstr>Target common language</vt:lpstr>
      <vt:lpstr>Xamarin</vt:lpstr>
      <vt:lpstr>Xamarin (Advantages)</vt:lpstr>
      <vt:lpstr>Xamarin (Disadvantages)</vt:lpstr>
      <vt:lpstr>Hybrid Apps</vt:lpstr>
      <vt:lpstr>Old Cordova</vt:lpstr>
      <vt:lpstr>Cordova Architecture</vt:lpstr>
      <vt:lpstr>Demo: Cordova Plugins</vt:lpstr>
      <vt:lpstr>Hybrid apps on desktop?</vt:lpstr>
      <vt:lpstr>Chromium Embedded</vt:lpstr>
      <vt:lpstr>PowerPoint Presentation</vt:lpstr>
      <vt:lpstr>PowerPoint Presentation</vt:lpstr>
      <vt:lpstr>PowerPoint Presentation</vt:lpstr>
      <vt:lpstr>SQL Scripts</vt:lpstr>
      <vt:lpstr>Chrome Packaged Apps</vt:lpstr>
      <vt:lpstr>Hybrid (Advantages)</vt:lpstr>
      <vt:lpstr>Hybrid (Disadvantages)</vt:lpstr>
      <vt:lpstr>What is in the future?</vt:lpstr>
      <vt:lpstr>Firefox OS</vt:lpstr>
      <vt:lpstr>(Chrome/Firefox) OS Architecture</vt:lpstr>
      <vt:lpstr>Review</vt:lpstr>
      <vt:lpstr>Thanks*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&amp; Hybrid Apps</dc:title>
  <dc:creator>Kevin Boyle</dc:creator>
  <cp:lastModifiedBy>Kevin Boyle</cp:lastModifiedBy>
  <cp:revision>123</cp:revision>
  <dcterms:created xsi:type="dcterms:W3CDTF">2014-05-24T11:00:54Z</dcterms:created>
  <dcterms:modified xsi:type="dcterms:W3CDTF">2014-06-06T08:11:56Z</dcterms:modified>
</cp:coreProperties>
</file>